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8"/>
  </p:notesMasterIdLst>
  <p:sldIdLst>
    <p:sldId id="256" r:id="rId2"/>
    <p:sldId id="258" r:id="rId3"/>
    <p:sldId id="261" r:id="rId4"/>
    <p:sldId id="259" r:id="rId5"/>
    <p:sldId id="296" r:id="rId6"/>
    <p:sldId id="297" r:id="rId7"/>
    <p:sldId id="298" r:id="rId8"/>
    <p:sldId id="299" r:id="rId9"/>
    <p:sldId id="301" r:id="rId10"/>
    <p:sldId id="265" r:id="rId11"/>
    <p:sldId id="302" r:id="rId12"/>
    <p:sldId id="303" r:id="rId13"/>
    <p:sldId id="304" r:id="rId14"/>
    <p:sldId id="305" r:id="rId15"/>
    <p:sldId id="306" r:id="rId16"/>
    <p:sldId id="307" r:id="rId17"/>
    <p:sldId id="308" r:id="rId18"/>
    <p:sldId id="309" r:id="rId19"/>
    <p:sldId id="310" r:id="rId20"/>
    <p:sldId id="262" r:id="rId21"/>
    <p:sldId id="311" r:id="rId22"/>
    <p:sldId id="312" r:id="rId23"/>
    <p:sldId id="313" r:id="rId24"/>
    <p:sldId id="315" r:id="rId25"/>
    <p:sldId id="314" r:id="rId26"/>
    <p:sldId id="316" r:id="rId27"/>
    <p:sldId id="317" r:id="rId28"/>
    <p:sldId id="267" r:id="rId29"/>
    <p:sldId id="276" r:id="rId30"/>
    <p:sldId id="268" r:id="rId31"/>
    <p:sldId id="273" r:id="rId32"/>
    <p:sldId id="285" r:id="rId33"/>
    <p:sldId id="284" r:id="rId34"/>
    <p:sldId id="286" r:id="rId35"/>
    <p:sldId id="288" r:id="rId36"/>
    <p:sldId id="274" r:id="rId37"/>
  </p:sldIdLst>
  <p:sldSz cx="9144000" cy="5143500" type="screen16x9"/>
  <p:notesSz cx="6858000" cy="9144000"/>
  <p:embeddedFontLst>
    <p:embeddedFont>
      <p:font typeface="Calibri" panose="020F0502020204030204" pitchFamily="34" charset="0"/>
      <p:regular r:id="rId39"/>
      <p:bold r:id="rId40"/>
      <p:italic r:id="rId41"/>
      <p:boldItalic r:id="rId42"/>
    </p:embeddedFont>
    <p:embeddedFont>
      <p:font typeface="Lora" pitchFamily="2" charset="0"/>
      <p:regular r:id="rId43"/>
      <p:bold r:id="rId44"/>
      <p:italic r:id="rId45"/>
      <p:boldItalic r:id="rId46"/>
    </p:embeddedFont>
    <p:embeddedFont>
      <p:font typeface="Quattrocento Sans" panose="020B0502050000020003" pitchFamily="34" charset="0"/>
      <p:regular r:id="rId47"/>
      <p:bold r:id="rId48"/>
      <p:italic r:id="rId49"/>
      <p:boldItalic r:id="rId50"/>
    </p:embeddedFont>
    <p:embeddedFont>
      <p:font typeface="Raleway" pitchFamily="2" charset="0"/>
      <p:regular r:id="rId51"/>
      <p:bold r:id="rId52"/>
      <p:italic r:id="rId53"/>
      <p:boldItalic r:id="rId54"/>
    </p:embeddedFont>
    <p:embeddedFont>
      <p:font typeface="roboto" panose="02000000000000000000" pitchFamily="2" charset="0"/>
      <p:regular r:id="rId55"/>
      <p:bold r:id="rId56"/>
      <p:italic r:id="rId57"/>
      <p:boldItalic r:id="rId58"/>
    </p:embeddedFont>
    <p:embeddedFont>
      <p:font typeface="Segoe UI Historic" panose="020B0502040204020203" pitchFamily="34" charset="0"/>
      <p:regular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A5B2040-0373-4AB5-8C16-54180E59C3D7}">
  <a:tblStyle styleId="{DA5B2040-0373-4AB5-8C16-54180E59C3D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D83C8C0-4F54-423C-8FE9-BE38F65F2308}"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7" d="100"/>
          <a:sy n="137" d="100"/>
        </p:scale>
        <p:origin x="86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font" Target="fonts/font20.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font" Target="fonts/font16.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font" Target="fonts/font1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71917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836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07535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01156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5888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1824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8102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7458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1357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84945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24764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75224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06854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04850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86664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33818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d206c3cb3_27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d206c3cb3_27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d5a3b4cb58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d5a3b4cb58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d5a3b4cb58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d5a3b4cb58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d5a3b4cb58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d5a3b4cb58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d5a3b4cb58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d5a3b4cb58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778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8093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707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5880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3964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96630" y="2003888"/>
            <a:ext cx="4523700" cy="1159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cxnSp>
        <p:nvCxnSpPr>
          <p:cNvPr id="11" name="Google Shape;11;p2"/>
          <p:cNvCxnSpPr/>
          <p:nvPr/>
        </p:nvCxnSpPr>
        <p:spPr>
          <a:xfrm>
            <a:off x="-6025" y="3676512"/>
            <a:ext cx="9162000" cy="0"/>
          </a:xfrm>
          <a:prstGeom prst="straightConnector1">
            <a:avLst/>
          </a:prstGeom>
          <a:noFill/>
          <a:ln w="9525" cap="flat" cmpd="sng">
            <a:solidFill>
              <a:srgbClr val="000000"/>
            </a:solidFill>
            <a:prstDash val="solid"/>
            <a:round/>
            <a:headEnd type="none" w="med" len="med"/>
            <a:tailEnd type="none" w="med" len="med"/>
          </a:ln>
        </p:spPr>
      </p:cxnSp>
      <p:sp>
        <p:nvSpPr>
          <p:cNvPr id="12" name="Google Shape;12;p2"/>
          <p:cNvSpPr/>
          <p:nvPr/>
        </p:nvSpPr>
        <p:spPr>
          <a:xfrm>
            <a:off x="1117950" y="3393000"/>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
        <p:cNvGrpSpPr/>
        <p:nvPr/>
      </p:nvGrpSpPr>
      <p:grpSpPr>
        <a:xfrm>
          <a:off x="0" y="0"/>
          <a:ext cx="0" cy="0"/>
          <a:chOff x="0" y="0"/>
          <a:chExt cx="0" cy="0"/>
        </a:xfrm>
      </p:grpSpPr>
      <p:sp>
        <p:nvSpPr>
          <p:cNvPr id="14" name="Google Shape;14;p3"/>
          <p:cNvSpPr txBox="1">
            <a:spLocks noGrp="1"/>
          </p:cNvSpPr>
          <p:nvPr>
            <p:ph type="subTitle" idx="1"/>
          </p:nvPr>
        </p:nvSpPr>
        <p:spPr>
          <a:xfrm>
            <a:off x="2022300" y="2815923"/>
            <a:ext cx="5591400" cy="784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400"/>
              <a:buNone/>
              <a:defRPr sz="1400">
                <a:highlight>
                  <a:schemeClr val="accent1"/>
                </a:highlight>
              </a:defRPr>
            </a:lvl1pPr>
            <a:lvl2pPr lvl="1" rtl="0">
              <a:spcBef>
                <a:spcPts val="0"/>
              </a:spcBef>
              <a:spcAft>
                <a:spcPts val="0"/>
              </a:spcAft>
              <a:buClr>
                <a:schemeClr val="dk2"/>
              </a:buClr>
              <a:buSzPts val="1400"/>
              <a:buNone/>
              <a:defRPr sz="1400">
                <a:solidFill>
                  <a:schemeClr val="dk2"/>
                </a:solidFill>
                <a:highlight>
                  <a:schemeClr val="accent1"/>
                </a:highlight>
              </a:defRPr>
            </a:lvl2pPr>
            <a:lvl3pPr lvl="2" rtl="0">
              <a:spcBef>
                <a:spcPts val="0"/>
              </a:spcBef>
              <a:spcAft>
                <a:spcPts val="0"/>
              </a:spcAft>
              <a:buClr>
                <a:schemeClr val="dk2"/>
              </a:buClr>
              <a:buSzPts val="1400"/>
              <a:buNone/>
              <a:defRPr sz="1400">
                <a:solidFill>
                  <a:schemeClr val="dk2"/>
                </a:solidFill>
                <a:highlight>
                  <a:schemeClr val="accent1"/>
                </a:highlight>
              </a:defRPr>
            </a:lvl3pPr>
            <a:lvl4pPr lvl="3" rtl="0">
              <a:spcBef>
                <a:spcPts val="0"/>
              </a:spcBef>
              <a:spcAft>
                <a:spcPts val="0"/>
              </a:spcAft>
              <a:buClr>
                <a:schemeClr val="dk2"/>
              </a:buClr>
              <a:buSzPts val="1400"/>
              <a:buNone/>
              <a:defRPr sz="1400">
                <a:solidFill>
                  <a:schemeClr val="dk2"/>
                </a:solidFill>
                <a:highlight>
                  <a:schemeClr val="accent1"/>
                </a:highlight>
              </a:defRPr>
            </a:lvl4pPr>
            <a:lvl5pPr lvl="4" rtl="0">
              <a:spcBef>
                <a:spcPts val="0"/>
              </a:spcBef>
              <a:spcAft>
                <a:spcPts val="0"/>
              </a:spcAft>
              <a:buClr>
                <a:schemeClr val="dk2"/>
              </a:buClr>
              <a:buSzPts val="1400"/>
              <a:buNone/>
              <a:defRPr sz="1400">
                <a:solidFill>
                  <a:schemeClr val="dk2"/>
                </a:solidFill>
                <a:highlight>
                  <a:schemeClr val="accent1"/>
                </a:highlight>
              </a:defRPr>
            </a:lvl5pPr>
            <a:lvl6pPr lvl="5" rtl="0">
              <a:spcBef>
                <a:spcPts val="0"/>
              </a:spcBef>
              <a:spcAft>
                <a:spcPts val="0"/>
              </a:spcAft>
              <a:buClr>
                <a:schemeClr val="dk2"/>
              </a:buClr>
              <a:buSzPts val="1400"/>
              <a:buNone/>
              <a:defRPr sz="1400">
                <a:solidFill>
                  <a:schemeClr val="dk2"/>
                </a:solidFill>
                <a:highlight>
                  <a:schemeClr val="accent1"/>
                </a:highlight>
              </a:defRPr>
            </a:lvl6pPr>
            <a:lvl7pPr lvl="6" rtl="0">
              <a:spcBef>
                <a:spcPts val="0"/>
              </a:spcBef>
              <a:spcAft>
                <a:spcPts val="0"/>
              </a:spcAft>
              <a:buClr>
                <a:schemeClr val="dk2"/>
              </a:buClr>
              <a:buSzPts val="1400"/>
              <a:buNone/>
              <a:defRPr sz="1400">
                <a:solidFill>
                  <a:schemeClr val="dk2"/>
                </a:solidFill>
                <a:highlight>
                  <a:schemeClr val="accent1"/>
                </a:highlight>
              </a:defRPr>
            </a:lvl7pPr>
            <a:lvl8pPr lvl="7" rtl="0">
              <a:spcBef>
                <a:spcPts val="0"/>
              </a:spcBef>
              <a:spcAft>
                <a:spcPts val="0"/>
              </a:spcAft>
              <a:buClr>
                <a:schemeClr val="dk2"/>
              </a:buClr>
              <a:buSzPts val="1400"/>
              <a:buNone/>
              <a:defRPr sz="1400">
                <a:solidFill>
                  <a:schemeClr val="dk2"/>
                </a:solidFill>
                <a:highlight>
                  <a:schemeClr val="accent1"/>
                </a:highlight>
              </a:defRPr>
            </a:lvl8pPr>
            <a:lvl9pPr lvl="8" rtl="0">
              <a:spcBef>
                <a:spcPts val="0"/>
              </a:spcBef>
              <a:spcAft>
                <a:spcPts val="0"/>
              </a:spcAft>
              <a:buClr>
                <a:schemeClr val="dk2"/>
              </a:buClr>
              <a:buSzPts val="1400"/>
              <a:buNone/>
              <a:defRPr sz="1400">
                <a:solidFill>
                  <a:schemeClr val="dk2"/>
                </a:solidFill>
                <a:highlight>
                  <a:schemeClr val="accent1"/>
                </a:highlight>
              </a:defRPr>
            </a:lvl9pPr>
          </a:lstStyle>
          <a:p>
            <a:endParaRPr/>
          </a:p>
        </p:txBody>
      </p:sp>
      <p:cxnSp>
        <p:nvCxnSpPr>
          <p:cNvPr id="15" name="Google Shape;15;p3"/>
          <p:cNvCxnSpPr/>
          <p:nvPr/>
        </p:nvCxnSpPr>
        <p:spPr>
          <a:xfrm>
            <a:off x="-6025" y="2571762"/>
            <a:ext cx="1984500" cy="0"/>
          </a:xfrm>
          <a:prstGeom prst="straightConnector1">
            <a:avLst/>
          </a:prstGeom>
          <a:noFill/>
          <a:ln w="9525" cap="flat" cmpd="sng">
            <a:solidFill>
              <a:srgbClr val="CCCCCC"/>
            </a:solidFill>
            <a:prstDash val="solid"/>
            <a:round/>
            <a:headEnd type="none" w="med" len="med"/>
            <a:tailEnd type="none" w="med" len="med"/>
          </a:ln>
        </p:spPr>
      </p:cxnSp>
      <p:sp>
        <p:nvSpPr>
          <p:cNvPr id="16" name="Google Shape;16;p3"/>
          <p:cNvSpPr/>
          <p:nvPr/>
        </p:nvSpPr>
        <p:spPr>
          <a:xfrm>
            <a:off x="1117950" y="2288250"/>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2022225" y="1693523"/>
            <a:ext cx="37878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cxnSp>
        <p:nvCxnSpPr>
          <p:cNvPr id="18" name="Google Shape;18;p3"/>
          <p:cNvCxnSpPr/>
          <p:nvPr/>
        </p:nvCxnSpPr>
        <p:spPr>
          <a:xfrm>
            <a:off x="5898975" y="2571750"/>
            <a:ext cx="3251100" cy="0"/>
          </a:xfrm>
          <a:prstGeom prst="straightConnector1">
            <a:avLst/>
          </a:prstGeom>
          <a:noFill/>
          <a:ln w="9525" cap="flat" cmpd="sng">
            <a:solidFill>
              <a:srgbClr val="CCCCCC"/>
            </a:solidFill>
            <a:prstDash val="solid"/>
            <a:round/>
            <a:headEnd type="none" w="med" len="med"/>
            <a:tailEnd type="none" w="med" len="med"/>
          </a:ln>
        </p:spPr>
      </p:cxnSp>
      <p:sp>
        <p:nvSpPr>
          <p:cNvPr id="19" name="Google Shape;19;p3"/>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cxnSp>
        <p:nvCxnSpPr>
          <p:cNvPr id="27" name="Google Shape;27;p5"/>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28" name="Google Shape;28;p5"/>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Lora"/>
              <a:buNone/>
              <a:defRPr sz="2000" b="1">
                <a:latin typeface="Lora"/>
                <a:ea typeface="Lora"/>
                <a:cs typeface="Lora"/>
                <a:sym typeface="Lora"/>
              </a:defRPr>
            </a:lvl1pPr>
            <a:lvl2pPr lvl="1" rtl="0">
              <a:spcBef>
                <a:spcPts val="0"/>
              </a:spcBef>
              <a:spcAft>
                <a:spcPts val="0"/>
              </a:spcAft>
              <a:buSzPts val="2000"/>
              <a:buFont typeface="Lora"/>
              <a:buNone/>
              <a:defRPr sz="2000" b="1">
                <a:highlight>
                  <a:srgbClr val="FFFFFF"/>
                </a:highlight>
                <a:latin typeface="Lora"/>
                <a:ea typeface="Lora"/>
                <a:cs typeface="Lora"/>
                <a:sym typeface="Lora"/>
              </a:defRPr>
            </a:lvl2pPr>
            <a:lvl3pPr lvl="2" rtl="0">
              <a:spcBef>
                <a:spcPts val="0"/>
              </a:spcBef>
              <a:spcAft>
                <a:spcPts val="0"/>
              </a:spcAft>
              <a:buSzPts val="2000"/>
              <a:buFont typeface="Lora"/>
              <a:buNone/>
              <a:defRPr sz="2000" b="1">
                <a:highlight>
                  <a:srgbClr val="FFFFFF"/>
                </a:highlight>
                <a:latin typeface="Lora"/>
                <a:ea typeface="Lora"/>
                <a:cs typeface="Lora"/>
                <a:sym typeface="Lora"/>
              </a:defRPr>
            </a:lvl3pPr>
            <a:lvl4pPr lvl="3" rtl="0">
              <a:spcBef>
                <a:spcPts val="0"/>
              </a:spcBef>
              <a:spcAft>
                <a:spcPts val="0"/>
              </a:spcAft>
              <a:buSzPts val="2000"/>
              <a:buFont typeface="Lora"/>
              <a:buNone/>
              <a:defRPr sz="2000" b="1">
                <a:highlight>
                  <a:srgbClr val="FFFFFF"/>
                </a:highlight>
                <a:latin typeface="Lora"/>
                <a:ea typeface="Lora"/>
                <a:cs typeface="Lora"/>
                <a:sym typeface="Lora"/>
              </a:defRPr>
            </a:lvl4pPr>
            <a:lvl5pPr lvl="4" rtl="0">
              <a:spcBef>
                <a:spcPts val="0"/>
              </a:spcBef>
              <a:spcAft>
                <a:spcPts val="0"/>
              </a:spcAft>
              <a:buSzPts val="2000"/>
              <a:buFont typeface="Lora"/>
              <a:buNone/>
              <a:defRPr sz="2000" b="1">
                <a:highlight>
                  <a:srgbClr val="FFFFFF"/>
                </a:highlight>
                <a:latin typeface="Lora"/>
                <a:ea typeface="Lora"/>
                <a:cs typeface="Lora"/>
                <a:sym typeface="Lora"/>
              </a:defRPr>
            </a:lvl5pPr>
            <a:lvl6pPr lvl="5" rtl="0">
              <a:spcBef>
                <a:spcPts val="0"/>
              </a:spcBef>
              <a:spcAft>
                <a:spcPts val="0"/>
              </a:spcAft>
              <a:buSzPts val="2000"/>
              <a:buFont typeface="Lora"/>
              <a:buNone/>
              <a:defRPr sz="2000" b="1">
                <a:highlight>
                  <a:srgbClr val="FFFFFF"/>
                </a:highlight>
                <a:latin typeface="Lora"/>
                <a:ea typeface="Lora"/>
                <a:cs typeface="Lora"/>
                <a:sym typeface="Lora"/>
              </a:defRPr>
            </a:lvl6pPr>
            <a:lvl7pPr lvl="6" rtl="0">
              <a:spcBef>
                <a:spcPts val="0"/>
              </a:spcBef>
              <a:spcAft>
                <a:spcPts val="0"/>
              </a:spcAft>
              <a:buSzPts val="2000"/>
              <a:buFont typeface="Lora"/>
              <a:buNone/>
              <a:defRPr sz="2000" b="1">
                <a:highlight>
                  <a:srgbClr val="FFFFFF"/>
                </a:highlight>
                <a:latin typeface="Lora"/>
                <a:ea typeface="Lora"/>
                <a:cs typeface="Lora"/>
                <a:sym typeface="Lora"/>
              </a:defRPr>
            </a:lvl7pPr>
            <a:lvl8pPr lvl="7" rtl="0">
              <a:spcBef>
                <a:spcPts val="0"/>
              </a:spcBef>
              <a:spcAft>
                <a:spcPts val="0"/>
              </a:spcAft>
              <a:buSzPts val="2000"/>
              <a:buFont typeface="Lora"/>
              <a:buNone/>
              <a:defRPr sz="2000" b="1">
                <a:highlight>
                  <a:srgbClr val="FFFFFF"/>
                </a:highlight>
                <a:latin typeface="Lora"/>
                <a:ea typeface="Lora"/>
                <a:cs typeface="Lora"/>
                <a:sym typeface="Lora"/>
              </a:defRPr>
            </a:lvl8pPr>
            <a:lvl9pPr lvl="8" rtl="0">
              <a:spcBef>
                <a:spcPts val="0"/>
              </a:spcBef>
              <a:spcAft>
                <a:spcPts val="0"/>
              </a:spcAft>
              <a:buSzPts val="2000"/>
              <a:buFont typeface="Lora"/>
              <a:buNone/>
              <a:defRPr sz="2000" b="1">
                <a:highlight>
                  <a:srgbClr val="FFFFFF"/>
                </a:highlight>
                <a:latin typeface="Lora"/>
                <a:ea typeface="Lora"/>
                <a:cs typeface="Lora"/>
                <a:sym typeface="Lora"/>
              </a:defRPr>
            </a:lvl9pPr>
          </a:lstStyle>
          <a:p>
            <a:endParaRPr/>
          </a:p>
        </p:txBody>
      </p:sp>
      <p:sp>
        <p:nvSpPr>
          <p:cNvPr id="30" name="Google Shape;30;p5"/>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marL="914400" lvl="1"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marL="1371600" lvl="2"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marL="1828800" lvl="3"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marL="2286000" lvl="4"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marL="2743200" lvl="5"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marL="3200400" lvl="6"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marL="3657600" lvl="7"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marL="4114800" lvl="8"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a:endParaRPr/>
          </a:p>
        </p:txBody>
      </p:sp>
      <p:cxnSp>
        <p:nvCxnSpPr>
          <p:cNvPr id="31" name="Google Shape;31;p5"/>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
        <p:nvSpPr>
          <p:cNvPr id="32" name="Google Shape;32;p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43" name="Google Shape;43;p7"/>
          <p:cNvSpPr txBox="1">
            <a:spLocks noGrp="1"/>
          </p:cNvSpPr>
          <p:nvPr>
            <p:ph type="body" idx="1"/>
          </p:nvPr>
        </p:nvSpPr>
        <p:spPr>
          <a:xfrm>
            <a:off x="1381250" y="1651075"/>
            <a:ext cx="2334000" cy="31224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44" name="Google Shape;44;p7"/>
          <p:cNvSpPr txBox="1">
            <a:spLocks noGrp="1"/>
          </p:cNvSpPr>
          <p:nvPr>
            <p:ph type="body" idx="2"/>
          </p:nvPr>
        </p:nvSpPr>
        <p:spPr>
          <a:xfrm>
            <a:off x="3834912" y="1651075"/>
            <a:ext cx="2334000" cy="31224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45" name="Google Shape;45;p7"/>
          <p:cNvSpPr txBox="1">
            <a:spLocks noGrp="1"/>
          </p:cNvSpPr>
          <p:nvPr>
            <p:ph type="body" idx="3"/>
          </p:nvPr>
        </p:nvSpPr>
        <p:spPr>
          <a:xfrm>
            <a:off x="6288573" y="1651075"/>
            <a:ext cx="2334000" cy="31224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cxnSp>
        <p:nvCxnSpPr>
          <p:cNvPr id="46" name="Google Shape;46;p7"/>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47" name="Google Shape;47;p7"/>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 name="Google Shape;48;p7"/>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
        <p:nvSpPr>
          <p:cNvPr id="49" name="Google Shape;49;p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8"/>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cxnSp>
        <p:nvCxnSpPr>
          <p:cNvPr id="52" name="Google Shape;52;p8"/>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53" name="Google Shape;53;p8"/>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 name="Google Shape;54;p8"/>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
        <p:nvSpPr>
          <p:cNvPr id="55" name="Google Shape;55;p8"/>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p9"/>
          <p:cNvSpPr txBox="1">
            <a:spLocks noGrp="1"/>
          </p:cNvSpPr>
          <p:nvPr>
            <p:ph type="body" idx="1"/>
          </p:nvPr>
        </p:nvSpPr>
        <p:spPr>
          <a:xfrm>
            <a:off x="1990450" y="4037375"/>
            <a:ext cx="5163000" cy="519600"/>
          </a:xfrm>
          <a:prstGeom prst="rect">
            <a:avLst/>
          </a:prstGeom>
        </p:spPr>
        <p:txBody>
          <a:bodyPr spcFirstLastPara="1" wrap="square" lIns="91425" tIns="91425" rIns="91425" bIns="91425" anchor="b" anchorCtr="0">
            <a:noAutofit/>
          </a:bodyPr>
          <a:lstStyle>
            <a:lvl1pPr marL="457200" lvl="0" indent="-228600" algn="ctr">
              <a:spcBef>
                <a:spcPts val="360"/>
              </a:spcBef>
              <a:spcAft>
                <a:spcPts val="0"/>
              </a:spcAft>
              <a:buSzPts val="1400"/>
              <a:buFont typeface="Lora"/>
              <a:buNone/>
              <a:defRPr sz="1400" i="1">
                <a:latin typeface="Lora"/>
                <a:ea typeface="Lora"/>
                <a:cs typeface="Lora"/>
                <a:sym typeface="Lora"/>
              </a:defRPr>
            </a:lvl1pPr>
          </a:lstStyle>
          <a:p>
            <a:endParaRPr/>
          </a:p>
        </p:txBody>
      </p:sp>
      <p:cxnSp>
        <p:nvCxnSpPr>
          <p:cNvPr id="58" name="Google Shape;58;p9"/>
          <p:cNvCxnSpPr/>
          <p:nvPr/>
        </p:nvCxnSpPr>
        <p:spPr>
          <a:xfrm>
            <a:off x="-6025" y="4666129"/>
            <a:ext cx="9162000" cy="0"/>
          </a:xfrm>
          <a:prstGeom prst="straightConnector1">
            <a:avLst/>
          </a:prstGeom>
          <a:noFill/>
          <a:ln w="9525" cap="flat" cmpd="sng">
            <a:solidFill>
              <a:srgbClr val="CCCCCC"/>
            </a:solidFill>
            <a:prstDash val="solid"/>
            <a:round/>
            <a:headEnd type="none" w="med" len="med"/>
            <a:tailEnd type="none" w="med" len="med"/>
          </a:ln>
        </p:spPr>
      </p:cxnSp>
      <p:sp>
        <p:nvSpPr>
          <p:cNvPr id="59" name="Google Shape;59;p9"/>
          <p:cNvSpPr/>
          <p:nvPr/>
        </p:nvSpPr>
        <p:spPr>
          <a:xfrm>
            <a:off x="4457400" y="4551496"/>
            <a:ext cx="229200" cy="22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sldNum" idx="12"/>
          </p:nvPr>
        </p:nvSpPr>
        <p:spPr>
          <a:xfrm>
            <a:off x="4297650" y="4780700"/>
            <a:ext cx="548700" cy="362700"/>
          </a:xfrm>
          <a:prstGeom prst="rect">
            <a:avLst/>
          </a:prstGeom>
        </p:spPr>
        <p:txBody>
          <a:bodyPr spcFirstLastPara="1" wrap="square" lIns="91425" tIns="91425" rIns="91425" bIns="91425" anchor="ctr" anchorCtr="0">
            <a:noAutofit/>
          </a:bodyPr>
          <a:lstStyle>
            <a:lvl1pPr lvl="0" algn="ctr" rtl="0">
              <a:buNone/>
              <a:defRPr>
                <a:latin typeface="Lora"/>
                <a:ea typeface="Lora"/>
                <a:cs typeface="Lora"/>
                <a:sym typeface="Lora"/>
              </a:defRPr>
            </a:lvl1pPr>
            <a:lvl2pPr lvl="1" algn="ctr" rtl="0">
              <a:buNone/>
              <a:defRPr>
                <a:latin typeface="Lora"/>
                <a:ea typeface="Lora"/>
                <a:cs typeface="Lora"/>
                <a:sym typeface="Lora"/>
              </a:defRPr>
            </a:lvl2pPr>
            <a:lvl3pPr lvl="2" algn="ctr" rtl="0">
              <a:buNone/>
              <a:defRPr>
                <a:latin typeface="Lora"/>
                <a:ea typeface="Lora"/>
                <a:cs typeface="Lora"/>
                <a:sym typeface="Lora"/>
              </a:defRPr>
            </a:lvl3pPr>
            <a:lvl4pPr lvl="3" algn="ctr" rtl="0">
              <a:buNone/>
              <a:defRPr>
                <a:latin typeface="Lora"/>
                <a:ea typeface="Lora"/>
                <a:cs typeface="Lora"/>
                <a:sym typeface="Lora"/>
              </a:defRPr>
            </a:lvl4pPr>
            <a:lvl5pPr lvl="4" algn="ctr" rtl="0">
              <a:buNone/>
              <a:defRPr>
                <a:latin typeface="Lora"/>
                <a:ea typeface="Lora"/>
                <a:cs typeface="Lora"/>
                <a:sym typeface="Lora"/>
              </a:defRPr>
            </a:lvl5pPr>
            <a:lvl6pPr lvl="5" algn="ctr" rtl="0">
              <a:buNone/>
              <a:defRPr>
                <a:latin typeface="Lora"/>
                <a:ea typeface="Lora"/>
                <a:cs typeface="Lora"/>
                <a:sym typeface="Lora"/>
              </a:defRPr>
            </a:lvl6pPr>
            <a:lvl7pPr lvl="6" algn="ctr" rtl="0">
              <a:buNone/>
              <a:defRPr>
                <a:latin typeface="Lora"/>
                <a:ea typeface="Lora"/>
                <a:cs typeface="Lora"/>
                <a:sym typeface="Lora"/>
              </a:defRPr>
            </a:lvl7pPr>
            <a:lvl8pPr lvl="7" algn="ctr" rtl="0">
              <a:buNone/>
              <a:defRPr>
                <a:latin typeface="Lora"/>
                <a:ea typeface="Lora"/>
                <a:cs typeface="Lora"/>
                <a:sym typeface="Lora"/>
              </a:defRPr>
            </a:lvl8pPr>
            <a:lvl9pPr lvl="8" algn="ctr" rtl="0">
              <a:buNone/>
              <a:defRPr>
                <a:latin typeface="Lora"/>
                <a:ea typeface="Lora"/>
                <a:cs typeface="Lora"/>
                <a:sym typeface="Lora"/>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65"/>
        <p:cNvGrpSpPr/>
        <p:nvPr/>
      </p:nvGrpSpPr>
      <p:grpSpPr>
        <a:xfrm>
          <a:off x="0" y="0"/>
          <a:ext cx="0" cy="0"/>
          <a:chOff x="0" y="0"/>
          <a:chExt cx="0" cy="0"/>
        </a:xfrm>
      </p:grpSpPr>
      <p:sp>
        <p:nvSpPr>
          <p:cNvPr id="66" name="Google Shape;66;p1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1381250" y="1616470"/>
            <a:ext cx="6809700" cy="31122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Quattrocento Sans"/>
              <a:buChar char="◉"/>
              <a:defRPr sz="2400">
                <a:solidFill>
                  <a:schemeClr val="dk1"/>
                </a:solidFill>
                <a:latin typeface="Quattrocento Sans"/>
                <a:ea typeface="Quattrocento Sans"/>
                <a:cs typeface="Quattrocento Sans"/>
                <a:sym typeface="Quattrocento Sans"/>
              </a:defRPr>
            </a:lvl1pPr>
            <a:lvl2pPr marL="914400" lvl="1" indent="-355600">
              <a:spcBef>
                <a:spcPts val="0"/>
              </a:spcBef>
              <a:spcAft>
                <a:spcPts val="0"/>
              </a:spcAft>
              <a:buClr>
                <a:schemeClr val="accent1"/>
              </a:buClr>
              <a:buSzPts val="2000"/>
              <a:buFont typeface="Quattrocento Sans"/>
              <a:buChar char="○"/>
              <a:defRPr sz="2000">
                <a:solidFill>
                  <a:schemeClr val="dk1"/>
                </a:solidFill>
                <a:latin typeface="Quattrocento Sans"/>
                <a:ea typeface="Quattrocento Sans"/>
                <a:cs typeface="Quattrocento Sans"/>
                <a:sym typeface="Quattrocento Sans"/>
              </a:defRPr>
            </a:lvl2pPr>
            <a:lvl3pPr marL="1371600" lvl="2" indent="-355600">
              <a:spcBef>
                <a:spcPts val="0"/>
              </a:spcBef>
              <a:spcAft>
                <a:spcPts val="0"/>
              </a:spcAft>
              <a:buClr>
                <a:schemeClr val="accent1"/>
              </a:buClr>
              <a:buSzPts val="2000"/>
              <a:buFont typeface="Quattrocento Sans"/>
              <a:buChar char="■"/>
              <a:defRPr sz="2000">
                <a:solidFill>
                  <a:schemeClr val="dk1"/>
                </a:solidFill>
                <a:latin typeface="Quattrocento Sans"/>
                <a:ea typeface="Quattrocento Sans"/>
                <a:cs typeface="Quattrocento Sans"/>
                <a:sym typeface="Quattrocento Sans"/>
              </a:defRPr>
            </a:lvl3pPr>
            <a:lvl4pPr marL="1828800" lvl="3" indent="-342900">
              <a:spcBef>
                <a:spcPts val="0"/>
              </a:spcBef>
              <a:spcAft>
                <a:spcPts val="0"/>
              </a:spcAft>
              <a:buClr>
                <a:schemeClr val="accent1"/>
              </a:buClr>
              <a:buSzPts val="1800"/>
              <a:buFont typeface="Quattrocento Sans"/>
              <a:buChar char="●"/>
              <a:defRPr sz="1800">
                <a:solidFill>
                  <a:schemeClr val="dk1"/>
                </a:solidFill>
                <a:latin typeface="Quattrocento Sans"/>
                <a:ea typeface="Quattrocento Sans"/>
                <a:cs typeface="Quattrocento Sans"/>
                <a:sym typeface="Quattrocento Sans"/>
              </a:defRPr>
            </a:lvl4pPr>
            <a:lvl5pPr marL="2286000" lvl="4"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5pPr>
            <a:lvl6pPr marL="2743200" lvl="5"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6pPr>
            <a:lvl7pPr marL="3200400" lvl="6"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7pPr>
            <a:lvl8pPr marL="3657600" lvl="7"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8pPr>
            <a:lvl9pPr marL="4114800" lvl="8"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9pPr>
          </a:lstStyle>
          <a:p>
            <a:endParaRPr/>
          </a:p>
        </p:txBody>
      </p:sp>
      <p:sp>
        <p:nvSpPr>
          <p:cNvPr id="7" name="Google Shape;7;p1"/>
          <p:cNvSpPr txBox="1">
            <a:spLocks noGrp="1"/>
          </p:cNvSpPr>
          <p:nvPr>
            <p:ph type="title"/>
          </p:nvPr>
        </p:nvSpPr>
        <p:spPr>
          <a:xfrm>
            <a:off x="1381250" y="896549"/>
            <a:ext cx="6809700" cy="4356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000"/>
              <a:buFont typeface="Lora"/>
              <a:buNone/>
              <a:defRPr sz="2000" b="1">
                <a:solidFill>
                  <a:schemeClr val="dk1"/>
                </a:solidFill>
                <a:latin typeface="Lora"/>
                <a:ea typeface="Lora"/>
                <a:cs typeface="Lora"/>
                <a:sym typeface="Lora"/>
              </a:defRPr>
            </a:lvl1pPr>
            <a:lvl2pPr lvl="1">
              <a:spcBef>
                <a:spcPts val="0"/>
              </a:spcBef>
              <a:spcAft>
                <a:spcPts val="0"/>
              </a:spcAft>
              <a:buClr>
                <a:schemeClr val="dk1"/>
              </a:buClr>
              <a:buSzPts val="2000"/>
              <a:buFont typeface="Lora"/>
              <a:buNone/>
              <a:defRPr sz="2000" b="1">
                <a:solidFill>
                  <a:schemeClr val="dk1"/>
                </a:solidFill>
                <a:latin typeface="Lora"/>
                <a:ea typeface="Lora"/>
                <a:cs typeface="Lora"/>
                <a:sym typeface="Lora"/>
              </a:defRPr>
            </a:lvl2pPr>
            <a:lvl3pPr lvl="2">
              <a:spcBef>
                <a:spcPts val="0"/>
              </a:spcBef>
              <a:spcAft>
                <a:spcPts val="0"/>
              </a:spcAft>
              <a:buClr>
                <a:schemeClr val="dk1"/>
              </a:buClr>
              <a:buSzPts val="2000"/>
              <a:buFont typeface="Lora"/>
              <a:buNone/>
              <a:defRPr sz="2000" b="1">
                <a:solidFill>
                  <a:schemeClr val="dk1"/>
                </a:solidFill>
                <a:latin typeface="Lora"/>
                <a:ea typeface="Lora"/>
                <a:cs typeface="Lora"/>
                <a:sym typeface="Lora"/>
              </a:defRPr>
            </a:lvl3pPr>
            <a:lvl4pPr lvl="3">
              <a:spcBef>
                <a:spcPts val="0"/>
              </a:spcBef>
              <a:spcAft>
                <a:spcPts val="0"/>
              </a:spcAft>
              <a:buClr>
                <a:schemeClr val="dk1"/>
              </a:buClr>
              <a:buSzPts val="2000"/>
              <a:buFont typeface="Lora"/>
              <a:buNone/>
              <a:defRPr sz="2000" b="1">
                <a:solidFill>
                  <a:schemeClr val="dk1"/>
                </a:solidFill>
                <a:latin typeface="Lora"/>
                <a:ea typeface="Lora"/>
                <a:cs typeface="Lora"/>
                <a:sym typeface="Lora"/>
              </a:defRPr>
            </a:lvl4pPr>
            <a:lvl5pPr lvl="4">
              <a:spcBef>
                <a:spcPts val="0"/>
              </a:spcBef>
              <a:spcAft>
                <a:spcPts val="0"/>
              </a:spcAft>
              <a:buClr>
                <a:schemeClr val="dk1"/>
              </a:buClr>
              <a:buSzPts val="2000"/>
              <a:buFont typeface="Lora"/>
              <a:buNone/>
              <a:defRPr sz="2000" b="1">
                <a:solidFill>
                  <a:schemeClr val="dk1"/>
                </a:solidFill>
                <a:latin typeface="Lora"/>
                <a:ea typeface="Lora"/>
                <a:cs typeface="Lora"/>
                <a:sym typeface="Lora"/>
              </a:defRPr>
            </a:lvl5pPr>
            <a:lvl6pPr lvl="5">
              <a:spcBef>
                <a:spcPts val="0"/>
              </a:spcBef>
              <a:spcAft>
                <a:spcPts val="0"/>
              </a:spcAft>
              <a:buClr>
                <a:schemeClr val="dk1"/>
              </a:buClr>
              <a:buSzPts val="2000"/>
              <a:buFont typeface="Lora"/>
              <a:buNone/>
              <a:defRPr sz="2000" b="1">
                <a:solidFill>
                  <a:schemeClr val="dk1"/>
                </a:solidFill>
                <a:latin typeface="Lora"/>
                <a:ea typeface="Lora"/>
                <a:cs typeface="Lora"/>
                <a:sym typeface="Lora"/>
              </a:defRPr>
            </a:lvl6pPr>
            <a:lvl7pPr lvl="6">
              <a:spcBef>
                <a:spcPts val="0"/>
              </a:spcBef>
              <a:spcAft>
                <a:spcPts val="0"/>
              </a:spcAft>
              <a:buClr>
                <a:schemeClr val="dk1"/>
              </a:buClr>
              <a:buSzPts val="2000"/>
              <a:buFont typeface="Lora"/>
              <a:buNone/>
              <a:defRPr sz="2000" b="1">
                <a:solidFill>
                  <a:schemeClr val="dk1"/>
                </a:solidFill>
                <a:latin typeface="Lora"/>
                <a:ea typeface="Lora"/>
                <a:cs typeface="Lora"/>
                <a:sym typeface="Lora"/>
              </a:defRPr>
            </a:lvl7pPr>
            <a:lvl8pPr lvl="7">
              <a:spcBef>
                <a:spcPts val="0"/>
              </a:spcBef>
              <a:spcAft>
                <a:spcPts val="0"/>
              </a:spcAft>
              <a:buClr>
                <a:schemeClr val="dk1"/>
              </a:buClr>
              <a:buSzPts val="2000"/>
              <a:buFont typeface="Lora"/>
              <a:buNone/>
              <a:defRPr sz="2000" b="1">
                <a:solidFill>
                  <a:schemeClr val="dk1"/>
                </a:solidFill>
                <a:latin typeface="Lora"/>
                <a:ea typeface="Lora"/>
                <a:cs typeface="Lora"/>
                <a:sym typeface="Lora"/>
              </a:defRPr>
            </a:lvl8pPr>
            <a:lvl9pPr lvl="8">
              <a:spcBef>
                <a:spcPts val="0"/>
              </a:spcBef>
              <a:spcAft>
                <a:spcPts val="0"/>
              </a:spcAft>
              <a:buClr>
                <a:schemeClr val="dk1"/>
              </a:buClr>
              <a:buSzPts val="2000"/>
              <a:buFont typeface="Lora"/>
              <a:buNone/>
              <a:defRPr sz="2000" b="1">
                <a:solidFill>
                  <a:schemeClr val="dk1"/>
                </a:solidFill>
                <a:latin typeface="Lora"/>
                <a:ea typeface="Lora"/>
                <a:cs typeface="Lora"/>
                <a:sym typeface="Lora"/>
              </a:defRPr>
            </a:lvl9pPr>
          </a:lstStyle>
          <a:p>
            <a:endParaRPr/>
          </a:p>
        </p:txBody>
      </p:sp>
      <p:sp>
        <p:nvSpPr>
          <p:cNvPr id="8" name="Google Shape;8;p1"/>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lvl="0" algn="r">
              <a:buNone/>
              <a:defRPr sz="1000">
                <a:solidFill>
                  <a:srgbClr val="1D1D1B"/>
                </a:solidFill>
                <a:latin typeface="Lora"/>
                <a:ea typeface="Lora"/>
                <a:cs typeface="Lora"/>
                <a:sym typeface="Lora"/>
              </a:defRPr>
            </a:lvl1pPr>
            <a:lvl2pPr lvl="1" algn="r">
              <a:buNone/>
              <a:defRPr sz="1000">
                <a:solidFill>
                  <a:srgbClr val="1D1D1B"/>
                </a:solidFill>
                <a:latin typeface="Lora"/>
                <a:ea typeface="Lora"/>
                <a:cs typeface="Lora"/>
                <a:sym typeface="Lora"/>
              </a:defRPr>
            </a:lvl2pPr>
            <a:lvl3pPr lvl="2" algn="r">
              <a:buNone/>
              <a:defRPr sz="1000">
                <a:solidFill>
                  <a:srgbClr val="1D1D1B"/>
                </a:solidFill>
                <a:latin typeface="Lora"/>
                <a:ea typeface="Lora"/>
                <a:cs typeface="Lora"/>
                <a:sym typeface="Lora"/>
              </a:defRPr>
            </a:lvl3pPr>
            <a:lvl4pPr lvl="3" algn="r">
              <a:buNone/>
              <a:defRPr sz="1000">
                <a:solidFill>
                  <a:srgbClr val="1D1D1B"/>
                </a:solidFill>
                <a:latin typeface="Lora"/>
                <a:ea typeface="Lora"/>
                <a:cs typeface="Lora"/>
                <a:sym typeface="Lora"/>
              </a:defRPr>
            </a:lvl4pPr>
            <a:lvl5pPr lvl="4" algn="r">
              <a:buNone/>
              <a:defRPr sz="1000">
                <a:solidFill>
                  <a:srgbClr val="1D1D1B"/>
                </a:solidFill>
                <a:latin typeface="Lora"/>
                <a:ea typeface="Lora"/>
                <a:cs typeface="Lora"/>
                <a:sym typeface="Lora"/>
              </a:defRPr>
            </a:lvl5pPr>
            <a:lvl6pPr lvl="5" algn="r">
              <a:buNone/>
              <a:defRPr sz="1000">
                <a:solidFill>
                  <a:srgbClr val="1D1D1B"/>
                </a:solidFill>
                <a:latin typeface="Lora"/>
                <a:ea typeface="Lora"/>
                <a:cs typeface="Lora"/>
                <a:sym typeface="Lora"/>
              </a:defRPr>
            </a:lvl6pPr>
            <a:lvl7pPr lvl="6" algn="r">
              <a:buNone/>
              <a:defRPr sz="1000">
                <a:solidFill>
                  <a:srgbClr val="1D1D1B"/>
                </a:solidFill>
                <a:latin typeface="Lora"/>
                <a:ea typeface="Lora"/>
                <a:cs typeface="Lora"/>
                <a:sym typeface="Lora"/>
              </a:defRPr>
            </a:lvl7pPr>
            <a:lvl8pPr lvl="7" algn="r">
              <a:buNone/>
              <a:defRPr sz="1000">
                <a:solidFill>
                  <a:srgbClr val="1D1D1B"/>
                </a:solidFill>
                <a:latin typeface="Lora"/>
                <a:ea typeface="Lora"/>
                <a:cs typeface="Lora"/>
                <a:sym typeface="Lora"/>
              </a:defRPr>
            </a:lvl8pPr>
            <a:lvl9pPr lvl="8" algn="r">
              <a:buNone/>
              <a:defRPr sz="1000">
                <a:solidFill>
                  <a:srgbClr val="1D1D1B"/>
                </a:solidFill>
                <a:latin typeface="Lora"/>
                <a:ea typeface="Lora"/>
                <a:cs typeface="Lora"/>
                <a:sym typeface="Lor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2"/>
          <p:cNvSpPr txBox="1">
            <a:spLocks noGrp="1"/>
          </p:cNvSpPr>
          <p:nvPr>
            <p:ph type="ctrTitle"/>
          </p:nvPr>
        </p:nvSpPr>
        <p:spPr>
          <a:xfrm>
            <a:off x="996630" y="2003888"/>
            <a:ext cx="45237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Workshop on</a:t>
            </a:r>
            <a:br>
              <a:rPr lang="en" dirty="0"/>
            </a:br>
            <a:r>
              <a:rPr lang="en" dirty="0">
                <a:highlight>
                  <a:schemeClr val="accent1"/>
                </a:highlight>
              </a:rPr>
              <a:t>Skill Development</a:t>
            </a:r>
            <a:endParaRPr dirty="0"/>
          </a:p>
        </p:txBody>
      </p:sp>
      <p:grpSp>
        <p:nvGrpSpPr>
          <p:cNvPr id="72" name="Google Shape;72;p12"/>
          <p:cNvGrpSpPr/>
          <p:nvPr/>
        </p:nvGrpSpPr>
        <p:grpSpPr>
          <a:xfrm>
            <a:off x="1299165" y="3511424"/>
            <a:ext cx="215966" cy="342399"/>
            <a:chOff x="6718575" y="2318625"/>
            <a:chExt cx="256950" cy="407375"/>
          </a:xfrm>
        </p:grpSpPr>
        <p:sp>
          <p:nvSpPr>
            <p:cNvPr id="73" name="Google Shape;73;p1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2"/>
            <p:cNvSpPr/>
            <p:nvPr/>
          </p:nvSpPr>
          <p:spPr>
            <a:xfrm>
              <a:off x="6795900" y="2628550"/>
              <a:ext cx="102300" cy="25"/>
            </a:xfrm>
            <a:custGeom>
              <a:avLst/>
              <a:gdLst/>
              <a:ahLst/>
              <a:cxnLst/>
              <a:rect l="l" t="t" r="r" b="b"/>
              <a:pathLst>
                <a:path w="4092" h="1" fill="none" extrusionOk="0">
                  <a:moveTo>
                    <a:pt x="0" y="1"/>
                  </a:moveTo>
                  <a:lnTo>
                    <a:pt x="4092" y="1"/>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1"/>
          <p:cNvSpPr txBox="1">
            <a:spLocks noGrp="1"/>
          </p:cNvSpPr>
          <p:nvPr>
            <p:ph type="body" idx="4294967295"/>
          </p:nvPr>
        </p:nvSpPr>
        <p:spPr>
          <a:xfrm>
            <a:off x="5116451" y="878850"/>
            <a:ext cx="3418523" cy="365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2000" b="1" dirty="0">
                <a:solidFill>
                  <a:schemeClr val="dk1"/>
                </a:solidFill>
                <a:latin typeface="Lora"/>
                <a:ea typeface="Lora"/>
                <a:cs typeface="Lora"/>
                <a:sym typeface="Lora"/>
              </a:rPr>
              <a:t>Can you find any </a:t>
            </a:r>
            <a:r>
              <a:rPr lang="en-US" sz="2000" b="1" dirty="0">
                <a:solidFill>
                  <a:srgbClr val="000000"/>
                </a:solidFill>
                <a:highlight>
                  <a:srgbClr val="FFCD00"/>
                </a:highlight>
                <a:latin typeface="Lora"/>
                <a:ea typeface="Lora"/>
                <a:cs typeface="Lora"/>
                <a:sym typeface="Lora"/>
              </a:rPr>
              <a:t>mistakes</a:t>
            </a:r>
            <a:r>
              <a:rPr lang="en-US" sz="2000" b="1" dirty="0">
                <a:solidFill>
                  <a:schemeClr val="dk1"/>
                </a:solidFill>
                <a:latin typeface="Lora"/>
                <a:ea typeface="Lora"/>
                <a:cs typeface="Lora"/>
                <a:sym typeface="Lora"/>
              </a:rPr>
              <a:t> in this CV?</a:t>
            </a:r>
            <a:endParaRPr lang="en-US" sz="2000" dirty="0"/>
          </a:p>
        </p:txBody>
      </p:sp>
      <p:sp>
        <p:nvSpPr>
          <p:cNvPr id="194" name="Google Shape;194;p2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3" name="Picture 2">
            <a:extLst>
              <a:ext uri="{FF2B5EF4-FFF2-40B4-BE49-F238E27FC236}">
                <a16:creationId xmlns:a16="http://schemas.microsoft.com/office/drawing/2014/main" id="{953B1CD9-453E-F980-1FF4-E43C80EA1570}"/>
              </a:ext>
            </a:extLst>
          </p:cNvPr>
          <p:cNvPicPr>
            <a:picLocks noChangeAspect="1"/>
          </p:cNvPicPr>
          <p:nvPr/>
        </p:nvPicPr>
        <p:blipFill>
          <a:blip r:embed="rId3"/>
          <a:stretch>
            <a:fillRect/>
          </a:stretch>
        </p:blipFill>
        <p:spPr>
          <a:xfrm>
            <a:off x="0" y="0"/>
            <a:ext cx="4864100" cy="5143500"/>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ctrTitle"/>
          </p:nvPr>
        </p:nvSpPr>
        <p:spPr>
          <a:xfrm>
            <a:off x="2022225" y="1693523"/>
            <a:ext cx="3966746"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Cover letter Writing</a:t>
            </a:r>
          </a:p>
        </p:txBody>
      </p:sp>
      <p:sp>
        <p:nvSpPr>
          <p:cNvPr id="111" name="Google Shape;111;p15"/>
          <p:cNvSpPr txBox="1">
            <a:spLocks noGrp="1"/>
          </p:cNvSpPr>
          <p:nvPr>
            <p:ph type="subTitle" idx="1"/>
          </p:nvPr>
        </p:nvSpPr>
        <p:spPr>
          <a:xfrm>
            <a:off x="2022299" y="2815923"/>
            <a:ext cx="5781511"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Narrative complement to your CV/resume.</a:t>
            </a:r>
          </a:p>
          <a:p>
            <a:pPr marL="0" lvl="0" indent="0" algn="l" rtl="0">
              <a:spcBef>
                <a:spcPts val="0"/>
              </a:spcBef>
              <a:spcAft>
                <a:spcPts val="0"/>
              </a:spcAft>
              <a:buNone/>
            </a:pPr>
            <a:r>
              <a:rPr lang="en-US" sz="1400" dirty="0"/>
              <a:t>Highlights your motivations in applying for the position and why you want to work with this specific organization.</a:t>
            </a:r>
          </a:p>
          <a:p>
            <a:pPr marL="0" lvl="0" indent="0" algn="l" rtl="0">
              <a:spcBef>
                <a:spcPts val="0"/>
              </a:spcBef>
              <a:spcAft>
                <a:spcPts val="0"/>
              </a:spcAft>
              <a:buNone/>
            </a:pPr>
            <a:endParaRPr lang="en-US" dirty="0"/>
          </a:p>
        </p:txBody>
      </p:sp>
      <p:sp>
        <p:nvSpPr>
          <p:cNvPr id="112" name="Google Shape;112;p15"/>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Lora"/>
                <a:ea typeface="Lora"/>
                <a:cs typeface="Lora"/>
                <a:sym typeface="Lora"/>
              </a:rPr>
              <a:t>2</a:t>
            </a:r>
            <a:endParaRPr sz="2400" dirty="0">
              <a:latin typeface="Lora"/>
              <a:ea typeface="Lora"/>
              <a:cs typeface="Lora"/>
              <a:sym typeface="Lora"/>
            </a:endParaRPr>
          </a:p>
        </p:txBody>
      </p:sp>
      <p:sp>
        <p:nvSpPr>
          <p:cNvPr id="113" name="Google Shape;113;p1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4248950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381249" y="896112"/>
            <a:ext cx="4767139"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highlight>
                  <a:schemeClr val="accent1"/>
                </a:highlight>
              </a:rPr>
              <a:t>Answer "Why you?" and "Why them?"</a:t>
            </a:r>
          </a:p>
        </p:txBody>
      </p:sp>
      <p:sp>
        <p:nvSpPr>
          <p:cNvPr id="125" name="Google Shape;125;p17"/>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p>
            <a:pPr>
              <a:lnSpc>
                <a:spcPct val="90000"/>
              </a:lnSpc>
              <a:buFont typeface="Wingdings" panose="05000000000000000000" pitchFamily="2" charset="2"/>
              <a:buNone/>
            </a:pPr>
            <a:r>
              <a:rPr lang="en-GB" altLang="en-US" sz="2400" dirty="0"/>
              <a:t>A good Cover Letter will:</a:t>
            </a:r>
          </a:p>
          <a:p>
            <a:pPr>
              <a:lnSpc>
                <a:spcPct val="90000"/>
              </a:lnSpc>
              <a:buFont typeface="Wingdings" panose="05000000000000000000" pitchFamily="2" charset="2"/>
              <a:buNone/>
            </a:pPr>
            <a:endParaRPr lang="en-GB" altLang="en-US" sz="2400" dirty="0"/>
          </a:p>
          <a:p>
            <a:pPr>
              <a:lnSpc>
                <a:spcPct val="90000"/>
              </a:lnSpc>
            </a:pPr>
            <a:r>
              <a:rPr lang="en-US" altLang="en-US" sz="2400" dirty="0"/>
              <a:t>Share a story that shows you connect with their brand or their culture</a:t>
            </a:r>
          </a:p>
          <a:p>
            <a:pPr>
              <a:lnSpc>
                <a:spcPct val="90000"/>
              </a:lnSpc>
            </a:pPr>
            <a:r>
              <a:rPr lang="en-US" altLang="en-US" sz="2400" dirty="0"/>
              <a:t>Tell them how you came to learn that they were special amongst their competitors</a:t>
            </a:r>
          </a:p>
          <a:p>
            <a:pPr>
              <a:lnSpc>
                <a:spcPct val="90000"/>
              </a:lnSpc>
            </a:pPr>
            <a:r>
              <a:rPr lang="en-US" altLang="en-US" sz="2400" dirty="0"/>
              <a:t>Demonstrate why you value them and the work they do</a:t>
            </a:r>
          </a:p>
        </p:txBody>
      </p:sp>
      <p:grpSp>
        <p:nvGrpSpPr>
          <p:cNvPr id="126" name="Google Shape;126;p17"/>
          <p:cNvGrpSpPr/>
          <p:nvPr/>
        </p:nvGrpSpPr>
        <p:grpSpPr>
          <a:xfrm>
            <a:off x="916458" y="1019750"/>
            <a:ext cx="214625" cy="214625"/>
            <a:chOff x="2594050" y="1631825"/>
            <a:chExt cx="439625" cy="439625"/>
          </a:xfrm>
        </p:grpSpPr>
        <p:sp>
          <p:nvSpPr>
            <p:cNvPr id="127" name="Google Shape;127;p17"/>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2878608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1"/>
          <p:cNvSpPr txBox="1">
            <a:spLocks noGrp="1"/>
          </p:cNvSpPr>
          <p:nvPr>
            <p:ph type="body" idx="4294967295"/>
          </p:nvPr>
        </p:nvSpPr>
        <p:spPr>
          <a:xfrm>
            <a:off x="5116451" y="90741"/>
            <a:ext cx="3418523" cy="478140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2000" b="1" dirty="0">
                <a:solidFill>
                  <a:schemeClr val="dk1"/>
                </a:solidFill>
                <a:latin typeface="Lora"/>
                <a:ea typeface="Lora"/>
                <a:cs typeface="Lora"/>
                <a:sym typeface="Lora"/>
              </a:rPr>
              <a:t>Let’s see an example</a:t>
            </a:r>
          </a:p>
          <a:p>
            <a:pPr marL="0" lvl="0" indent="0" algn="l" rtl="0">
              <a:spcBef>
                <a:spcPts val="0"/>
              </a:spcBef>
              <a:spcAft>
                <a:spcPts val="0"/>
              </a:spcAft>
              <a:buClr>
                <a:schemeClr val="dk1"/>
              </a:buClr>
              <a:buSzPts val="1100"/>
              <a:buFont typeface="Arial"/>
              <a:buNone/>
            </a:pPr>
            <a:endParaRPr lang="en-US" sz="2000" b="1" dirty="0">
              <a:solidFill>
                <a:schemeClr val="dk1"/>
              </a:solidFill>
              <a:latin typeface="Lora"/>
              <a:ea typeface="Lora"/>
              <a:cs typeface="Lora"/>
              <a:sym typeface="Lora"/>
            </a:endParaRPr>
          </a:p>
          <a:p>
            <a:pPr marL="0" lvl="0" indent="0" algn="l" rtl="0">
              <a:spcBef>
                <a:spcPts val="0"/>
              </a:spcBef>
              <a:spcAft>
                <a:spcPts val="0"/>
              </a:spcAft>
              <a:buClr>
                <a:schemeClr val="dk1"/>
              </a:buClr>
              <a:buSzPts val="1100"/>
              <a:buFont typeface="Arial"/>
              <a:buNone/>
            </a:pPr>
            <a:r>
              <a:rPr lang="en-US" sz="1100" dirty="0"/>
              <a:t>Your Name</a:t>
            </a:r>
            <a:br>
              <a:rPr lang="en-US" sz="1100" dirty="0"/>
            </a:br>
            <a:r>
              <a:rPr lang="en-US" sz="1100" dirty="0"/>
              <a:t>Your Address</a:t>
            </a:r>
            <a:br>
              <a:rPr lang="en-US" sz="1100" dirty="0"/>
            </a:br>
            <a:br>
              <a:rPr lang="en-US" sz="1100" dirty="0"/>
            </a:br>
            <a:r>
              <a:rPr lang="en-US" sz="1100" dirty="0"/>
              <a:t>Today’s Date</a:t>
            </a:r>
            <a:br>
              <a:rPr lang="en-US" sz="1100" dirty="0"/>
            </a:br>
            <a:br>
              <a:rPr lang="en-US" sz="1100" dirty="0"/>
            </a:br>
            <a:r>
              <a:rPr lang="en-US" sz="1100" dirty="0"/>
              <a:t>Their Name</a:t>
            </a:r>
            <a:br>
              <a:rPr lang="en-US" sz="1100" dirty="0"/>
            </a:br>
            <a:r>
              <a:rPr lang="en-US" sz="1100" dirty="0"/>
              <a:t>Their Title</a:t>
            </a:r>
            <a:br>
              <a:rPr lang="en-US" sz="1100" dirty="0"/>
            </a:br>
            <a:r>
              <a:rPr lang="en-US" sz="1100" dirty="0"/>
              <a:t>Their Organization</a:t>
            </a:r>
            <a:br>
              <a:rPr lang="en-US" sz="1100" dirty="0"/>
            </a:br>
            <a:r>
              <a:rPr lang="en-US" sz="1100" dirty="0"/>
              <a:t>Their Address</a:t>
            </a:r>
            <a:br>
              <a:rPr lang="en-US" sz="1100" dirty="0"/>
            </a:br>
            <a:br>
              <a:rPr lang="en-US" sz="1100" dirty="0"/>
            </a:br>
            <a:r>
              <a:rPr lang="en-US" sz="1100" dirty="0"/>
              <a:t>Greeting,</a:t>
            </a:r>
            <a:br>
              <a:rPr lang="en-US" sz="1100" dirty="0"/>
            </a:br>
            <a:br>
              <a:rPr lang="en-US" sz="1100" dirty="0"/>
            </a:br>
            <a:r>
              <a:rPr lang="en-US" sz="1100" dirty="0"/>
              <a:t>Introduction Paragraph</a:t>
            </a:r>
            <a:br>
              <a:rPr lang="en-US" sz="1100" dirty="0"/>
            </a:br>
            <a:br>
              <a:rPr lang="en-US" sz="1100" dirty="0"/>
            </a:br>
            <a:r>
              <a:rPr lang="en-US" sz="1100" dirty="0"/>
              <a:t>Body Paragraph(s)</a:t>
            </a:r>
            <a:br>
              <a:rPr lang="en-US" sz="1100" dirty="0"/>
            </a:br>
            <a:br>
              <a:rPr lang="en-US" sz="1100" dirty="0"/>
            </a:br>
            <a:r>
              <a:rPr lang="en-US" sz="1100" dirty="0"/>
              <a:t>Closing Paragraph</a:t>
            </a:r>
            <a:br>
              <a:rPr lang="en-US" sz="1100" dirty="0"/>
            </a:br>
            <a:br>
              <a:rPr lang="en-US" sz="1100" dirty="0"/>
            </a:br>
            <a:r>
              <a:rPr lang="en-US" sz="1100" dirty="0"/>
              <a:t>Salutation, </a:t>
            </a:r>
            <a:br>
              <a:rPr lang="en-US" sz="1100" dirty="0"/>
            </a:br>
            <a:br>
              <a:rPr lang="en-US" sz="1100" dirty="0"/>
            </a:br>
            <a:br>
              <a:rPr lang="en-US" sz="1100" dirty="0"/>
            </a:br>
            <a:r>
              <a:rPr lang="en-US" sz="1100" dirty="0"/>
              <a:t>Your Name</a:t>
            </a:r>
          </a:p>
        </p:txBody>
      </p:sp>
      <p:sp>
        <p:nvSpPr>
          <p:cNvPr id="194" name="Google Shape;194;p2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pic>
        <p:nvPicPr>
          <p:cNvPr id="6" name="Picture 5">
            <a:extLst>
              <a:ext uri="{FF2B5EF4-FFF2-40B4-BE49-F238E27FC236}">
                <a16:creationId xmlns:a16="http://schemas.microsoft.com/office/drawing/2014/main" id="{D9540637-4133-407C-B901-20A1F635BE9B}"/>
              </a:ext>
            </a:extLst>
          </p:cNvPr>
          <p:cNvPicPr>
            <a:picLocks noChangeAspect="1"/>
          </p:cNvPicPr>
          <p:nvPr/>
        </p:nvPicPr>
        <p:blipFill rotWithShape="1">
          <a:blip r:embed="rId3"/>
          <a:srcRect b="3858"/>
          <a:stretch/>
        </p:blipFill>
        <p:spPr>
          <a:xfrm>
            <a:off x="133716" y="0"/>
            <a:ext cx="4285891" cy="5143451"/>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511533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0"/>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Paragraph by Paragraph</a:t>
            </a:r>
            <a:endParaRPr dirty="0"/>
          </a:p>
        </p:txBody>
      </p:sp>
      <p:sp>
        <p:nvSpPr>
          <p:cNvPr id="171" name="Google Shape;171;p20"/>
          <p:cNvSpPr txBox="1">
            <a:spLocks noGrp="1"/>
          </p:cNvSpPr>
          <p:nvPr>
            <p:ph type="body" idx="1"/>
          </p:nvPr>
        </p:nvSpPr>
        <p:spPr>
          <a:xfrm>
            <a:off x="225173" y="1621546"/>
            <a:ext cx="2156536" cy="3122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highlight>
                  <a:schemeClr val="accent1"/>
                </a:highlight>
              </a:rPr>
              <a:t>Opening Paragraph</a:t>
            </a:r>
            <a:endParaRPr b="1" dirty="0">
              <a:highlight>
                <a:schemeClr val="accent1"/>
              </a:highlight>
            </a:endParaRPr>
          </a:p>
          <a:p>
            <a:pPr marL="0" lvl="0" indent="0" algn="l" rtl="0">
              <a:spcBef>
                <a:spcPts val="600"/>
              </a:spcBef>
              <a:spcAft>
                <a:spcPts val="0"/>
              </a:spcAft>
              <a:buNone/>
            </a:pPr>
            <a:r>
              <a:rPr lang="en-US" dirty="0"/>
              <a:t>State the position to which you're applying, where you found it/heard about it, name drop if you have a direct connection</a:t>
            </a:r>
            <a:endParaRPr dirty="0"/>
          </a:p>
        </p:txBody>
      </p:sp>
      <p:grpSp>
        <p:nvGrpSpPr>
          <p:cNvPr id="174" name="Google Shape;174;p20"/>
          <p:cNvGrpSpPr/>
          <p:nvPr/>
        </p:nvGrpSpPr>
        <p:grpSpPr>
          <a:xfrm>
            <a:off x="916458" y="1019750"/>
            <a:ext cx="214625" cy="214625"/>
            <a:chOff x="2594050" y="1631825"/>
            <a:chExt cx="439625" cy="439625"/>
          </a:xfrm>
        </p:grpSpPr>
        <p:sp>
          <p:nvSpPr>
            <p:cNvPr id="175" name="Google Shape;175;p20"/>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0"/>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0"/>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
        <p:nvSpPr>
          <p:cNvPr id="19" name="Google Shape;171;p20">
            <a:extLst>
              <a:ext uri="{FF2B5EF4-FFF2-40B4-BE49-F238E27FC236}">
                <a16:creationId xmlns:a16="http://schemas.microsoft.com/office/drawing/2014/main" id="{C7424E7E-5C3C-94A0-136A-89875CAE53DE}"/>
              </a:ext>
            </a:extLst>
          </p:cNvPr>
          <p:cNvSpPr txBox="1">
            <a:spLocks/>
          </p:cNvSpPr>
          <p:nvPr/>
        </p:nvSpPr>
        <p:spPr>
          <a:xfrm>
            <a:off x="2381709" y="1621546"/>
            <a:ext cx="2156536" cy="312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1pPr>
            <a:lvl2pPr marL="914400" marR="0" lvl="1"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2pPr>
            <a:lvl3pPr marL="1371600" marR="0" lvl="2"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0" indent="0">
              <a:buFont typeface="Quattrocento Sans"/>
              <a:buNone/>
            </a:pPr>
            <a:r>
              <a:rPr lang="en-US" b="1" dirty="0">
                <a:highlight>
                  <a:schemeClr val="accent1"/>
                </a:highlight>
              </a:rPr>
              <a:t>Academic Intro</a:t>
            </a:r>
          </a:p>
          <a:p>
            <a:pPr marL="0" indent="0">
              <a:buFont typeface="Quattrocento Sans"/>
              <a:buNone/>
            </a:pPr>
            <a:r>
              <a:rPr lang="en-US" dirty="0"/>
              <a:t>State the college you are attending, your degree, relevant classes you’ve completed, and other relevant academic information.</a:t>
            </a:r>
          </a:p>
        </p:txBody>
      </p:sp>
      <p:sp>
        <p:nvSpPr>
          <p:cNvPr id="20" name="Google Shape;171;p20">
            <a:extLst>
              <a:ext uri="{FF2B5EF4-FFF2-40B4-BE49-F238E27FC236}">
                <a16:creationId xmlns:a16="http://schemas.microsoft.com/office/drawing/2014/main" id="{DCF41703-DFE5-0E95-130B-C421A94407D6}"/>
              </a:ext>
            </a:extLst>
          </p:cNvPr>
          <p:cNvSpPr txBox="1">
            <a:spLocks/>
          </p:cNvSpPr>
          <p:nvPr/>
        </p:nvSpPr>
        <p:spPr>
          <a:xfrm>
            <a:off x="4572000" y="1621546"/>
            <a:ext cx="2156536" cy="312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1pPr>
            <a:lvl2pPr marL="914400" marR="0" lvl="1"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2pPr>
            <a:lvl3pPr marL="1371600" marR="0" lvl="2"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0" indent="0">
              <a:buFont typeface="Quattrocento Sans"/>
              <a:buNone/>
            </a:pPr>
            <a:r>
              <a:rPr lang="en-US" b="1" dirty="0">
                <a:highlight>
                  <a:schemeClr val="accent1"/>
                </a:highlight>
              </a:rPr>
              <a:t>Body Paragraph</a:t>
            </a:r>
          </a:p>
          <a:p>
            <a:pPr marL="0" indent="0">
              <a:buFont typeface="Quattrocento Sans"/>
              <a:buNone/>
            </a:pPr>
            <a:r>
              <a:rPr lang="en-US" dirty="0"/>
              <a:t>Connect your skills, characteristics, experiences, and qualifications to the position and company as a whole.</a:t>
            </a:r>
          </a:p>
        </p:txBody>
      </p:sp>
      <p:sp>
        <p:nvSpPr>
          <p:cNvPr id="21" name="Google Shape;171;p20">
            <a:extLst>
              <a:ext uri="{FF2B5EF4-FFF2-40B4-BE49-F238E27FC236}">
                <a16:creationId xmlns:a16="http://schemas.microsoft.com/office/drawing/2014/main" id="{3FD17284-6E21-9DFC-F243-C681B91CD338}"/>
              </a:ext>
            </a:extLst>
          </p:cNvPr>
          <p:cNvSpPr txBox="1">
            <a:spLocks/>
          </p:cNvSpPr>
          <p:nvPr/>
        </p:nvSpPr>
        <p:spPr>
          <a:xfrm>
            <a:off x="6728536" y="1621546"/>
            <a:ext cx="2156536" cy="312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1pPr>
            <a:lvl2pPr marL="914400" marR="0" lvl="1"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2pPr>
            <a:lvl3pPr marL="1371600" marR="0" lvl="2"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0" indent="0">
              <a:buFont typeface="Quattrocento Sans"/>
              <a:buNone/>
            </a:pPr>
            <a:r>
              <a:rPr lang="en-US" b="1" dirty="0">
                <a:highlight>
                  <a:schemeClr val="accent1"/>
                </a:highlight>
              </a:rPr>
              <a:t>Closing Paragraph</a:t>
            </a:r>
          </a:p>
          <a:p>
            <a:pPr marL="0" indent="0">
              <a:buFont typeface="Quattrocento Sans"/>
              <a:buNone/>
            </a:pPr>
            <a:r>
              <a:rPr lang="en-US" dirty="0"/>
              <a:t>Reaffirm your qualifications and interest in the position. Be sure to include your contact info. Could offer to follow up with the employer. </a:t>
            </a:r>
          </a:p>
        </p:txBody>
      </p:sp>
    </p:spTree>
    <p:extLst>
      <p:ext uri="{BB962C8B-B14F-4D97-AF65-F5344CB8AC3E}">
        <p14:creationId xmlns:p14="http://schemas.microsoft.com/office/powerpoint/2010/main" val="7734431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ctrTitle"/>
          </p:nvPr>
        </p:nvSpPr>
        <p:spPr>
          <a:xfrm>
            <a:off x="2022225" y="1693523"/>
            <a:ext cx="37878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Email Writing</a:t>
            </a:r>
          </a:p>
        </p:txBody>
      </p:sp>
      <p:sp>
        <p:nvSpPr>
          <p:cNvPr id="111" name="Google Shape;111;p15"/>
          <p:cNvSpPr txBox="1">
            <a:spLocks noGrp="1"/>
          </p:cNvSpPr>
          <p:nvPr>
            <p:ph type="subTitle" idx="1"/>
          </p:nvPr>
        </p:nvSpPr>
        <p:spPr>
          <a:xfrm>
            <a:off x="2022299" y="2815923"/>
            <a:ext cx="5781511"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Why Email?</a:t>
            </a:r>
          </a:p>
          <a:p>
            <a:pPr marL="0" indent="0"/>
            <a:r>
              <a:rPr lang="en-GB" sz="1400" dirty="0"/>
              <a:t>Online communication. </a:t>
            </a:r>
            <a:r>
              <a:rPr lang="en-US" sz="1400" dirty="0"/>
              <a:t>At work, emails should always be formal</a:t>
            </a:r>
            <a:endParaRPr lang="en-GB" sz="1400" dirty="0"/>
          </a:p>
          <a:p>
            <a:pPr marL="0" lvl="0" indent="0" algn="l" rtl="0">
              <a:spcBef>
                <a:spcPts val="0"/>
              </a:spcBef>
              <a:spcAft>
                <a:spcPts val="0"/>
              </a:spcAft>
              <a:buNone/>
            </a:pPr>
            <a:endParaRPr lang="en-US" dirty="0"/>
          </a:p>
        </p:txBody>
      </p:sp>
      <p:sp>
        <p:nvSpPr>
          <p:cNvPr id="112" name="Google Shape;112;p15"/>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Lora"/>
                <a:ea typeface="Lora"/>
                <a:cs typeface="Lora"/>
                <a:sym typeface="Lora"/>
              </a:rPr>
              <a:t>3</a:t>
            </a:r>
            <a:endParaRPr sz="2400" dirty="0">
              <a:latin typeface="Lora"/>
              <a:ea typeface="Lora"/>
              <a:cs typeface="Lora"/>
              <a:sym typeface="Lora"/>
            </a:endParaRPr>
          </a:p>
        </p:txBody>
      </p:sp>
      <p:sp>
        <p:nvSpPr>
          <p:cNvPr id="113" name="Google Shape;113;p1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3109856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5"/>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Email – The Basics</a:t>
            </a:r>
            <a:endParaRPr dirty="0"/>
          </a:p>
        </p:txBody>
      </p:sp>
      <p:grpSp>
        <p:nvGrpSpPr>
          <p:cNvPr id="410" name="Google Shape;410;p35"/>
          <p:cNvGrpSpPr/>
          <p:nvPr/>
        </p:nvGrpSpPr>
        <p:grpSpPr>
          <a:xfrm>
            <a:off x="889984" y="1007708"/>
            <a:ext cx="270226" cy="238344"/>
            <a:chOff x="5247525" y="3007275"/>
            <a:chExt cx="517575" cy="456510"/>
          </a:xfrm>
        </p:grpSpPr>
        <p:sp>
          <p:nvSpPr>
            <p:cNvPr id="411" name="Google Shape;411;p35"/>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5"/>
            <p:cNvSpPr/>
            <p:nvPr/>
          </p:nvSpPr>
          <p:spPr>
            <a:xfrm>
              <a:off x="5566575" y="3265260"/>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3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grpSp>
        <p:nvGrpSpPr>
          <p:cNvPr id="414" name="Google Shape;414;p35"/>
          <p:cNvGrpSpPr/>
          <p:nvPr/>
        </p:nvGrpSpPr>
        <p:grpSpPr>
          <a:xfrm>
            <a:off x="1607002" y="1474637"/>
            <a:ext cx="5345229" cy="3404489"/>
            <a:chOff x="1177450" y="241631"/>
            <a:chExt cx="6173152" cy="3616776"/>
          </a:xfrm>
        </p:grpSpPr>
        <p:sp>
          <p:nvSpPr>
            <p:cNvPr id="415" name="Google Shape;415;p35"/>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5"/>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35"/>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35"/>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6" name="Content Placeholder 5" descr="Screen Shot 2020-05-21 at 15.15.32.png">
            <a:extLst>
              <a:ext uri="{FF2B5EF4-FFF2-40B4-BE49-F238E27FC236}">
                <a16:creationId xmlns:a16="http://schemas.microsoft.com/office/drawing/2014/main" id="{A3D3DC14-AE23-FFA2-5FF0-684BCB2D5F2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1391" t="18359" r="25474" b="6278"/>
          <a:stretch/>
        </p:blipFill>
        <p:spPr>
          <a:xfrm>
            <a:off x="2191769" y="1661824"/>
            <a:ext cx="4160170" cy="2861315"/>
          </a:xfrm>
          <a:prstGeom prst="rect">
            <a:avLst/>
          </a:prstGeom>
        </p:spPr>
      </p:pic>
      <p:sp>
        <p:nvSpPr>
          <p:cNvPr id="17" name="TextBox 16">
            <a:extLst>
              <a:ext uri="{FF2B5EF4-FFF2-40B4-BE49-F238E27FC236}">
                <a16:creationId xmlns:a16="http://schemas.microsoft.com/office/drawing/2014/main" id="{EEF46645-EA2F-1248-A001-F271209F2D58}"/>
              </a:ext>
            </a:extLst>
          </p:cNvPr>
          <p:cNvSpPr txBox="1"/>
          <p:nvPr/>
        </p:nvSpPr>
        <p:spPr>
          <a:xfrm>
            <a:off x="227595" y="1599110"/>
            <a:ext cx="1689100" cy="95410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Address: the person you are sending the email to</a:t>
            </a:r>
          </a:p>
        </p:txBody>
      </p:sp>
      <p:cxnSp>
        <p:nvCxnSpPr>
          <p:cNvPr id="18" name="Straight Arrow Connector 17">
            <a:extLst>
              <a:ext uri="{FF2B5EF4-FFF2-40B4-BE49-F238E27FC236}">
                <a16:creationId xmlns:a16="http://schemas.microsoft.com/office/drawing/2014/main" id="{922629AB-34CC-13C6-F5BA-2772DF48E088}"/>
              </a:ext>
            </a:extLst>
          </p:cNvPr>
          <p:cNvCxnSpPr>
            <a:cxnSpLocks/>
            <a:stCxn id="17" idx="3"/>
          </p:cNvCxnSpPr>
          <p:nvPr/>
        </p:nvCxnSpPr>
        <p:spPr>
          <a:xfrm>
            <a:off x="1916695" y="2076164"/>
            <a:ext cx="379775" cy="123111"/>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20" name="TextBox 19">
            <a:extLst>
              <a:ext uri="{FF2B5EF4-FFF2-40B4-BE49-F238E27FC236}">
                <a16:creationId xmlns:a16="http://schemas.microsoft.com/office/drawing/2014/main" id="{C6532C28-BA49-393C-C0B7-1C6393684A61}"/>
              </a:ext>
            </a:extLst>
          </p:cNvPr>
          <p:cNvSpPr txBox="1"/>
          <p:nvPr/>
        </p:nvSpPr>
        <p:spPr>
          <a:xfrm>
            <a:off x="207832" y="2695847"/>
            <a:ext cx="1701800" cy="160043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The subject: what is the email about, this can be just a few words. For example, ‘Team meeting 25</a:t>
            </a:r>
            <a:r>
              <a:rPr lang="en-GB" baseline="30000" dirty="0"/>
              <a:t>th</a:t>
            </a:r>
            <a:r>
              <a:rPr lang="en-GB" dirty="0"/>
              <a:t> March’</a:t>
            </a:r>
          </a:p>
        </p:txBody>
      </p:sp>
      <p:cxnSp>
        <p:nvCxnSpPr>
          <p:cNvPr id="21" name="Straight Arrow Connector 20">
            <a:extLst>
              <a:ext uri="{FF2B5EF4-FFF2-40B4-BE49-F238E27FC236}">
                <a16:creationId xmlns:a16="http://schemas.microsoft.com/office/drawing/2014/main" id="{5D223D8E-6F1C-D4F6-6612-221DAED4E190}"/>
              </a:ext>
            </a:extLst>
          </p:cNvPr>
          <p:cNvCxnSpPr>
            <a:cxnSpLocks/>
          </p:cNvCxnSpPr>
          <p:nvPr/>
        </p:nvCxnSpPr>
        <p:spPr>
          <a:xfrm flipV="1">
            <a:off x="1966927" y="2571750"/>
            <a:ext cx="324576" cy="102602"/>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24" name="TextBox 23">
            <a:extLst>
              <a:ext uri="{FF2B5EF4-FFF2-40B4-BE49-F238E27FC236}">
                <a16:creationId xmlns:a16="http://schemas.microsoft.com/office/drawing/2014/main" id="{1F54EADA-BDDC-3A2F-0E7A-261804560819}"/>
              </a:ext>
            </a:extLst>
          </p:cNvPr>
          <p:cNvSpPr txBox="1"/>
          <p:nvPr/>
        </p:nvSpPr>
        <p:spPr>
          <a:xfrm>
            <a:off x="6745550" y="1625987"/>
            <a:ext cx="1828800" cy="116955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CC: someone who you want to see the information in the email you are sending.</a:t>
            </a:r>
          </a:p>
        </p:txBody>
      </p:sp>
      <p:cxnSp>
        <p:nvCxnSpPr>
          <p:cNvPr id="25" name="Straight Arrow Connector 24">
            <a:extLst>
              <a:ext uri="{FF2B5EF4-FFF2-40B4-BE49-F238E27FC236}">
                <a16:creationId xmlns:a16="http://schemas.microsoft.com/office/drawing/2014/main" id="{C464CE74-874E-0530-A4B1-8657A90C9160}"/>
              </a:ext>
            </a:extLst>
          </p:cNvPr>
          <p:cNvCxnSpPr>
            <a:cxnSpLocks/>
            <a:stCxn id="24" idx="1"/>
          </p:cNvCxnSpPr>
          <p:nvPr/>
        </p:nvCxnSpPr>
        <p:spPr>
          <a:xfrm flipH="1">
            <a:off x="5821447" y="2210763"/>
            <a:ext cx="924103" cy="19041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27" name="TextBox 26">
            <a:extLst>
              <a:ext uri="{FF2B5EF4-FFF2-40B4-BE49-F238E27FC236}">
                <a16:creationId xmlns:a16="http://schemas.microsoft.com/office/drawing/2014/main" id="{6541126C-0F3B-ECB2-A7CD-F58F30D4C86B}"/>
              </a:ext>
            </a:extLst>
          </p:cNvPr>
          <p:cNvSpPr txBox="1"/>
          <p:nvPr/>
        </p:nvSpPr>
        <p:spPr>
          <a:xfrm>
            <a:off x="6745550" y="2950112"/>
            <a:ext cx="1828800" cy="95410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The main part of the email where you write your message.</a:t>
            </a:r>
          </a:p>
          <a:p>
            <a:endParaRPr lang="en-GB" dirty="0"/>
          </a:p>
        </p:txBody>
      </p:sp>
      <p:cxnSp>
        <p:nvCxnSpPr>
          <p:cNvPr id="28" name="Straight Arrow Connector 27">
            <a:extLst>
              <a:ext uri="{FF2B5EF4-FFF2-40B4-BE49-F238E27FC236}">
                <a16:creationId xmlns:a16="http://schemas.microsoft.com/office/drawing/2014/main" id="{A5E934C0-3CE0-0B2E-CAFC-8A3CA7DE18A6}"/>
              </a:ext>
            </a:extLst>
          </p:cNvPr>
          <p:cNvCxnSpPr>
            <a:cxnSpLocks/>
          </p:cNvCxnSpPr>
          <p:nvPr/>
        </p:nvCxnSpPr>
        <p:spPr>
          <a:xfrm flipH="1">
            <a:off x="5423579" y="3293012"/>
            <a:ext cx="1321971" cy="60705"/>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859370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94" name="Google Shape;194;p2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
        <p:nvSpPr>
          <p:cNvPr id="5" name="Content Placeholder 2">
            <a:extLst>
              <a:ext uri="{FF2B5EF4-FFF2-40B4-BE49-F238E27FC236}">
                <a16:creationId xmlns:a16="http://schemas.microsoft.com/office/drawing/2014/main" id="{435B4C0A-A265-1C6F-B6C1-66EEF4D4F00C}"/>
              </a:ext>
            </a:extLst>
          </p:cNvPr>
          <p:cNvSpPr txBox="1">
            <a:spLocks/>
          </p:cNvSpPr>
          <p:nvPr/>
        </p:nvSpPr>
        <p:spPr>
          <a:xfrm>
            <a:off x="358390" y="215829"/>
            <a:ext cx="4656606" cy="4767999"/>
          </a:xfrm>
          <a:prstGeom prst="rect">
            <a:avLst/>
          </a:prstGeom>
        </p:spPr>
        <p:txBody>
          <a:bodyPr>
            <a:noAutofit/>
          </a:bodyPr>
          <a:lstStyle>
            <a:lvl1pPr marL="285750" indent="-285750" algn="l" defTabSz="1007943" rtl="0" eaLnBrk="1" latinLnBrk="0" hangingPunct="1">
              <a:lnSpc>
                <a:spcPct val="90000"/>
              </a:lnSpc>
              <a:spcBef>
                <a:spcPts val="1102"/>
              </a:spcBef>
              <a:buFont typeface="Arial" panose="020B0604020202020204" pitchFamily="34" charset="0"/>
              <a:buChar char="•"/>
              <a:defRPr sz="2400" kern="1200" baseline="0">
                <a:solidFill>
                  <a:schemeClr val="tx1"/>
                </a:solidFill>
                <a:latin typeface="+mn-lt"/>
                <a:ea typeface="+mn-ea"/>
                <a:cs typeface="+mn-cs"/>
              </a:defRPr>
            </a:lvl1pPr>
            <a:lvl2pPr marL="503972" indent="0" algn="ctr" defTabSz="1007943" rtl="0" eaLnBrk="1" latinLnBrk="0" hangingPunct="1">
              <a:lnSpc>
                <a:spcPct val="90000"/>
              </a:lnSpc>
              <a:spcBef>
                <a:spcPts val="551"/>
              </a:spcBef>
              <a:buFont typeface="Arial" panose="020B0604020202020204" pitchFamily="34" charset="0"/>
              <a:buNone/>
              <a:defRPr sz="2205" kern="1200">
                <a:solidFill>
                  <a:schemeClr val="tx1"/>
                </a:solidFill>
                <a:latin typeface="+mn-lt"/>
                <a:ea typeface="+mn-ea"/>
                <a:cs typeface="+mn-cs"/>
              </a:defRPr>
            </a:lvl2pPr>
            <a:lvl3pPr marL="1007943" indent="0" algn="ctr" defTabSz="1007943" rtl="0" eaLnBrk="1" latinLnBrk="0" hangingPunct="1">
              <a:lnSpc>
                <a:spcPct val="90000"/>
              </a:lnSpc>
              <a:spcBef>
                <a:spcPts val="551"/>
              </a:spcBef>
              <a:buFont typeface="Arial" panose="020B0604020202020204" pitchFamily="34" charset="0"/>
              <a:buNone/>
              <a:defRPr sz="1984" kern="1200">
                <a:solidFill>
                  <a:schemeClr val="tx1"/>
                </a:solidFill>
                <a:latin typeface="+mn-lt"/>
                <a:ea typeface="+mn-ea"/>
                <a:cs typeface="+mn-cs"/>
              </a:defRPr>
            </a:lvl3pPr>
            <a:lvl4pPr marL="1511915" indent="0" algn="ctr" defTabSz="1007943" rtl="0" eaLnBrk="1" latinLnBrk="0" hangingPunct="1">
              <a:lnSpc>
                <a:spcPct val="90000"/>
              </a:lnSpc>
              <a:spcBef>
                <a:spcPts val="551"/>
              </a:spcBef>
              <a:buFont typeface="Arial" panose="020B0604020202020204" pitchFamily="34" charset="0"/>
              <a:buNone/>
              <a:defRPr sz="1764" kern="1200">
                <a:solidFill>
                  <a:schemeClr val="tx1"/>
                </a:solidFill>
                <a:latin typeface="+mn-lt"/>
                <a:ea typeface="+mn-ea"/>
                <a:cs typeface="+mn-cs"/>
              </a:defRPr>
            </a:lvl4pPr>
            <a:lvl5pPr marL="2015886" indent="0" algn="ctr" defTabSz="1007943" rtl="0" eaLnBrk="1" latinLnBrk="0" hangingPunct="1">
              <a:lnSpc>
                <a:spcPct val="90000"/>
              </a:lnSpc>
              <a:spcBef>
                <a:spcPts val="551"/>
              </a:spcBef>
              <a:buFont typeface="Arial" panose="020B0604020202020204" pitchFamily="34" charset="0"/>
              <a:buNone/>
              <a:defRPr sz="1764" kern="1200">
                <a:solidFill>
                  <a:schemeClr val="tx1"/>
                </a:solidFill>
                <a:latin typeface="+mn-lt"/>
                <a:ea typeface="+mn-ea"/>
                <a:cs typeface="+mn-cs"/>
              </a:defRPr>
            </a:lvl5pPr>
            <a:lvl6pPr marL="2519858" indent="0" algn="ctr" defTabSz="1007943" rtl="0" eaLnBrk="1" latinLnBrk="0" hangingPunct="1">
              <a:lnSpc>
                <a:spcPct val="90000"/>
              </a:lnSpc>
              <a:spcBef>
                <a:spcPts val="551"/>
              </a:spcBef>
              <a:buFont typeface="Arial" panose="020B0604020202020204" pitchFamily="34" charset="0"/>
              <a:buNone/>
              <a:defRPr sz="1764" kern="1200">
                <a:solidFill>
                  <a:schemeClr val="tx1"/>
                </a:solidFill>
                <a:latin typeface="+mn-lt"/>
                <a:ea typeface="+mn-ea"/>
                <a:cs typeface="+mn-cs"/>
              </a:defRPr>
            </a:lvl6pPr>
            <a:lvl7pPr marL="3023829" indent="0" algn="ctr" defTabSz="1007943" rtl="0" eaLnBrk="1" latinLnBrk="0" hangingPunct="1">
              <a:lnSpc>
                <a:spcPct val="90000"/>
              </a:lnSpc>
              <a:spcBef>
                <a:spcPts val="551"/>
              </a:spcBef>
              <a:buFont typeface="Arial" panose="020B0604020202020204" pitchFamily="34" charset="0"/>
              <a:buNone/>
              <a:defRPr sz="1764" kern="1200">
                <a:solidFill>
                  <a:schemeClr val="tx1"/>
                </a:solidFill>
                <a:latin typeface="+mn-lt"/>
                <a:ea typeface="+mn-ea"/>
                <a:cs typeface="+mn-cs"/>
              </a:defRPr>
            </a:lvl7pPr>
            <a:lvl8pPr marL="3527801" indent="0" algn="ctr" defTabSz="1007943" rtl="0" eaLnBrk="1" latinLnBrk="0" hangingPunct="1">
              <a:lnSpc>
                <a:spcPct val="90000"/>
              </a:lnSpc>
              <a:spcBef>
                <a:spcPts val="551"/>
              </a:spcBef>
              <a:buFont typeface="Arial" panose="020B0604020202020204" pitchFamily="34" charset="0"/>
              <a:buNone/>
              <a:defRPr sz="1764" kern="1200">
                <a:solidFill>
                  <a:schemeClr val="tx1"/>
                </a:solidFill>
                <a:latin typeface="+mn-lt"/>
                <a:ea typeface="+mn-ea"/>
                <a:cs typeface="+mn-cs"/>
              </a:defRPr>
            </a:lvl8pPr>
            <a:lvl9pPr marL="4031772" indent="0" algn="ctr" defTabSz="1007943" rtl="0" eaLnBrk="1" latinLnBrk="0" hangingPunct="1">
              <a:lnSpc>
                <a:spcPct val="90000"/>
              </a:lnSpc>
              <a:spcBef>
                <a:spcPts val="551"/>
              </a:spcBef>
              <a:buFont typeface="Arial" panose="020B0604020202020204" pitchFamily="34" charset="0"/>
              <a:buNone/>
              <a:defRPr sz="1764" kern="1200">
                <a:solidFill>
                  <a:schemeClr val="tx1"/>
                </a:solidFill>
                <a:latin typeface="+mn-lt"/>
                <a:ea typeface="+mn-ea"/>
                <a:cs typeface="+mn-cs"/>
              </a:defRPr>
            </a:lvl9pPr>
          </a:lstStyle>
          <a:p>
            <a:pPr marL="0" indent="0" algn="just">
              <a:buFont typeface="Arial" panose="020B0604020202020204" pitchFamily="34" charset="0"/>
              <a:buNone/>
            </a:pPr>
            <a:r>
              <a:rPr lang="en-US" sz="900" b="1" dirty="0">
                <a:latin typeface="Quattrocento Sans" panose="020B0502050000020003" pitchFamily="34" charset="0"/>
              </a:rPr>
              <a:t>Dear Mandeep Gill, </a:t>
            </a:r>
            <a:endParaRPr lang="en-GB" sz="900" b="1" dirty="0">
              <a:latin typeface="Quattrocento Sans" panose="020B0502050000020003" pitchFamily="34" charset="0"/>
            </a:endParaRPr>
          </a:p>
          <a:p>
            <a:pPr marL="0" indent="0" algn="just">
              <a:buFont typeface="Arial" panose="020B0604020202020204" pitchFamily="34" charset="0"/>
              <a:buNone/>
            </a:pPr>
            <a:endParaRPr lang="en-US"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I am writing to complain about the condition of the RECEPTION. Over the last two weeks, I have noticed a great deal of litter. </a:t>
            </a: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 </a:t>
            </a: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It is my opinion that this litter is a health hazard. For example, yesterday a service user fell over and cut his hand on a broken bottle. The service user in question needed four stitches. </a:t>
            </a: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 </a:t>
            </a: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I believe that there are a number of things that you could do to rectify this problem. Firstly, it may be possible for you to purchase additional litterbins. This would help prevent service users discarding their litter recklessly. </a:t>
            </a: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 </a:t>
            </a: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In addition, I think that our hospital needs more adequate security to prevent vandals littering.</a:t>
            </a: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 </a:t>
            </a: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In conclusion, I hope you will take my concerns seriously and I look forward to your reply. </a:t>
            </a:r>
            <a:endParaRPr lang="en-GB" sz="900" b="1" dirty="0">
              <a:latin typeface="Quattrocento Sans" panose="020B0502050000020003" pitchFamily="34" charset="0"/>
            </a:endParaRPr>
          </a:p>
          <a:p>
            <a:pPr marL="0" indent="0" algn="just">
              <a:buFont typeface="Arial" panose="020B0604020202020204" pitchFamily="34" charset="0"/>
              <a:buNone/>
            </a:pP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Yours sincerely,  </a:t>
            </a:r>
            <a:endParaRPr lang="en-GB" sz="900" b="1" dirty="0">
              <a:latin typeface="Quattrocento Sans" panose="020B0502050000020003" pitchFamily="34" charset="0"/>
            </a:endParaRPr>
          </a:p>
          <a:p>
            <a:pPr marL="0" indent="0" algn="just">
              <a:buFont typeface="Arial" panose="020B0604020202020204" pitchFamily="34" charset="0"/>
              <a:buNone/>
            </a:pPr>
            <a:r>
              <a:rPr lang="en-US" sz="900" b="1" dirty="0">
                <a:latin typeface="Quattrocento Sans" panose="020B0502050000020003" pitchFamily="34" charset="0"/>
              </a:rPr>
              <a:t>John Smith</a:t>
            </a:r>
          </a:p>
          <a:p>
            <a:pPr marL="0" indent="0" algn="just">
              <a:buFont typeface="Arial" panose="020B0604020202020204" pitchFamily="34" charset="0"/>
              <a:buNone/>
            </a:pPr>
            <a:r>
              <a:rPr lang="en-GB" sz="900" b="1" dirty="0">
                <a:latin typeface="Quattrocento Sans" panose="020B0502050000020003" pitchFamily="34" charset="0"/>
              </a:rPr>
              <a:t>Patient Experience Administration Apprentice</a:t>
            </a:r>
          </a:p>
          <a:p>
            <a:pPr marL="0" indent="0">
              <a:buFont typeface="Arial" panose="020B0604020202020204" pitchFamily="34" charset="0"/>
              <a:buNone/>
            </a:pPr>
            <a:endParaRPr lang="en-GB" sz="700" dirty="0">
              <a:latin typeface="Quattrocento Sans" panose="020B0502050000020003" pitchFamily="34" charset="0"/>
            </a:endParaRPr>
          </a:p>
        </p:txBody>
      </p:sp>
      <p:cxnSp>
        <p:nvCxnSpPr>
          <p:cNvPr id="6" name="Straight Arrow Connector 5">
            <a:extLst>
              <a:ext uri="{FF2B5EF4-FFF2-40B4-BE49-F238E27FC236}">
                <a16:creationId xmlns:a16="http://schemas.microsoft.com/office/drawing/2014/main" id="{4EA4ED75-A79E-792A-A63B-41787E2537A0}"/>
              </a:ext>
            </a:extLst>
          </p:cNvPr>
          <p:cNvCxnSpPr>
            <a:cxnSpLocks/>
            <a:endCxn id="7" idx="1"/>
          </p:cNvCxnSpPr>
          <p:nvPr/>
        </p:nvCxnSpPr>
        <p:spPr>
          <a:xfrm flipV="1">
            <a:off x="4320715" y="587339"/>
            <a:ext cx="1368551" cy="180478"/>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477C6C5-478C-9117-9CF4-D63875959EF5}"/>
              </a:ext>
            </a:extLst>
          </p:cNvPr>
          <p:cNvSpPr/>
          <p:nvPr/>
        </p:nvSpPr>
        <p:spPr>
          <a:xfrm>
            <a:off x="5689266" y="337634"/>
            <a:ext cx="3096344" cy="49941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GB" dirty="0"/>
              <a:t>The purpose of the email and the main subject.</a:t>
            </a:r>
          </a:p>
        </p:txBody>
      </p:sp>
      <p:cxnSp>
        <p:nvCxnSpPr>
          <p:cNvPr id="9" name="Straight Arrow Connector 8">
            <a:extLst>
              <a:ext uri="{FF2B5EF4-FFF2-40B4-BE49-F238E27FC236}">
                <a16:creationId xmlns:a16="http://schemas.microsoft.com/office/drawing/2014/main" id="{BE492F49-973B-D3E3-08FF-E7AAAFD79F6E}"/>
              </a:ext>
            </a:extLst>
          </p:cNvPr>
          <p:cNvCxnSpPr>
            <a:cxnSpLocks/>
            <a:endCxn id="10" idx="1"/>
          </p:cNvCxnSpPr>
          <p:nvPr/>
        </p:nvCxnSpPr>
        <p:spPr>
          <a:xfrm>
            <a:off x="5014996" y="1493753"/>
            <a:ext cx="955055" cy="216278"/>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02A0184E-3BD6-EF58-AAE3-A7D5397F6417}"/>
              </a:ext>
            </a:extLst>
          </p:cNvPr>
          <p:cNvSpPr/>
          <p:nvPr/>
        </p:nvSpPr>
        <p:spPr>
          <a:xfrm>
            <a:off x="5970051" y="1277983"/>
            <a:ext cx="1728192" cy="864096"/>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GB" dirty="0"/>
              <a:t>Why you are writing this email.</a:t>
            </a:r>
          </a:p>
        </p:txBody>
      </p:sp>
      <p:sp>
        <p:nvSpPr>
          <p:cNvPr id="12" name="Rectangle 11">
            <a:extLst>
              <a:ext uri="{FF2B5EF4-FFF2-40B4-BE49-F238E27FC236}">
                <a16:creationId xmlns:a16="http://schemas.microsoft.com/office/drawing/2014/main" id="{417D05D4-0156-6A58-B46E-61605D8E8221}"/>
              </a:ext>
            </a:extLst>
          </p:cNvPr>
          <p:cNvSpPr/>
          <p:nvPr/>
        </p:nvSpPr>
        <p:spPr>
          <a:xfrm>
            <a:off x="5975884" y="2264698"/>
            <a:ext cx="1716525" cy="1473448"/>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GB" dirty="0"/>
              <a:t>What you need to tell the manager to rectify the problem.</a:t>
            </a:r>
          </a:p>
        </p:txBody>
      </p:sp>
      <p:cxnSp>
        <p:nvCxnSpPr>
          <p:cNvPr id="13" name="Straight Arrow Connector 12">
            <a:extLst>
              <a:ext uri="{FF2B5EF4-FFF2-40B4-BE49-F238E27FC236}">
                <a16:creationId xmlns:a16="http://schemas.microsoft.com/office/drawing/2014/main" id="{61CCBB66-CCB7-2F3C-3F3A-7FD82C821D63}"/>
              </a:ext>
            </a:extLst>
          </p:cNvPr>
          <p:cNvCxnSpPr>
            <a:cxnSpLocks/>
            <a:endCxn id="12" idx="1"/>
          </p:cNvCxnSpPr>
          <p:nvPr/>
        </p:nvCxnSpPr>
        <p:spPr>
          <a:xfrm>
            <a:off x="4959570" y="2400244"/>
            <a:ext cx="1016314" cy="601178"/>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0042314-6CD9-BE28-89A1-91E19677BB65}"/>
              </a:ext>
            </a:extLst>
          </p:cNvPr>
          <p:cNvCxnSpPr>
            <a:cxnSpLocks/>
          </p:cNvCxnSpPr>
          <p:nvPr/>
        </p:nvCxnSpPr>
        <p:spPr>
          <a:xfrm>
            <a:off x="4910483" y="3136968"/>
            <a:ext cx="778783" cy="859343"/>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88DCE61-22FF-EE99-9621-6CE3C1A59EB2}"/>
              </a:ext>
            </a:extLst>
          </p:cNvPr>
          <p:cNvSpPr/>
          <p:nvPr/>
        </p:nvSpPr>
        <p:spPr>
          <a:xfrm>
            <a:off x="5352556" y="4091074"/>
            <a:ext cx="1368152" cy="54006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GB" dirty="0"/>
              <a:t>Offer solution.</a:t>
            </a:r>
          </a:p>
        </p:txBody>
      </p:sp>
      <p:cxnSp>
        <p:nvCxnSpPr>
          <p:cNvPr id="19" name="Straight Arrow Connector 18">
            <a:extLst>
              <a:ext uri="{FF2B5EF4-FFF2-40B4-BE49-F238E27FC236}">
                <a16:creationId xmlns:a16="http://schemas.microsoft.com/office/drawing/2014/main" id="{6BF7CEEA-ABA1-278B-D2D7-7173A3C5D225}"/>
              </a:ext>
            </a:extLst>
          </p:cNvPr>
          <p:cNvCxnSpPr>
            <a:cxnSpLocks/>
          </p:cNvCxnSpPr>
          <p:nvPr/>
        </p:nvCxnSpPr>
        <p:spPr>
          <a:xfrm>
            <a:off x="2882803" y="3790223"/>
            <a:ext cx="645824" cy="593313"/>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88EFCBE-B345-C68E-CA5C-7FDD21A7BF75}"/>
              </a:ext>
            </a:extLst>
          </p:cNvPr>
          <p:cNvSpPr/>
          <p:nvPr/>
        </p:nvSpPr>
        <p:spPr>
          <a:xfrm>
            <a:off x="3528627" y="4066663"/>
            <a:ext cx="1584176" cy="612068"/>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GB" dirty="0"/>
              <a:t>End your email.</a:t>
            </a:r>
          </a:p>
        </p:txBody>
      </p:sp>
    </p:spTree>
    <p:extLst>
      <p:ext uri="{BB962C8B-B14F-4D97-AF65-F5344CB8AC3E}">
        <p14:creationId xmlns:p14="http://schemas.microsoft.com/office/powerpoint/2010/main" val="158280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 calcmode="lin" valueType="num">
                                      <p:cBhvr additive="base">
                                        <p:cTn id="13"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anim calcmode="lin" valueType="num">
                                      <p:cBhvr additive="base">
                                        <p:cTn id="19"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cBhvr additive="base">
                                        <p:cTn id="25"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 calcmode="lin" valueType="num">
                                      <p:cBhvr additive="base">
                                        <p:cTn id="31"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0">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94" name="Google Shape;194;p2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pic>
        <p:nvPicPr>
          <p:cNvPr id="14" name="Content Placeholder 3" descr="Screen Shot 2020-05-27 at 11.06.02.png">
            <a:extLst>
              <a:ext uri="{FF2B5EF4-FFF2-40B4-BE49-F238E27FC236}">
                <a16:creationId xmlns:a16="http://schemas.microsoft.com/office/drawing/2014/main" id="{A96F1128-C79D-FEE5-BFE5-F37FCEF088F9}"/>
              </a:ext>
            </a:extLst>
          </p:cNvPr>
          <p:cNvPicPr>
            <a:picLocks noChangeAspect="1"/>
          </p:cNvPicPr>
          <p:nvPr/>
        </p:nvPicPr>
        <p:blipFill rotWithShape="1">
          <a:blip r:embed="rId3">
            <a:extLst>
              <a:ext uri="{28A0092B-C50C-407E-A947-70E740481C1C}">
                <a14:useLocalDpi xmlns:a14="http://schemas.microsoft.com/office/drawing/2010/main" val="0"/>
              </a:ext>
            </a:extLst>
          </a:blip>
          <a:srcRect l="19356" t="6003" r="19137" b="38336"/>
          <a:stretch/>
        </p:blipFill>
        <p:spPr>
          <a:xfrm>
            <a:off x="863600" y="109610"/>
            <a:ext cx="7416800" cy="3662362"/>
          </a:xfrm>
          <a:prstGeom prst="rect">
            <a:avLst/>
          </a:prstGeom>
          <a:ln w="28575" cmpd="sng">
            <a:solidFill>
              <a:schemeClr val="tx1"/>
            </a:solidFill>
          </a:ln>
        </p:spPr>
      </p:pic>
      <p:sp>
        <p:nvSpPr>
          <p:cNvPr id="15" name="TextBox 14">
            <a:extLst>
              <a:ext uri="{FF2B5EF4-FFF2-40B4-BE49-F238E27FC236}">
                <a16:creationId xmlns:a16="http://schemas.microsoft.com/office/drawing/2014/main" id="{12BB19B1-DFB4-A602-958E-73E57C30D6EA}"/>
              </a:ext>
            </a:extLst>
          </p:cNvPr>
          <p:cNvSpPr txBox="1"/>
          <p:nvPr/>
        </p:nvSpPr>
        <p:spPr>
          <a:xfrm>
            <a:off x="863600" y="3864339"/>
            <a:ext cx="7416800" cy="1169551"/>
          </a:xfrm>
          <a:prstGeom prst="rect">
            <a:avLst/>
          </a:prstGeom>
          <a:noFill/>
          <a:ln w="28575" cmpd="sng">
            <a:solidFill>
              <a:srgbClr val="002060"/>
            </a:solidFill>
          </a:ln>
        </p:spPr>
        <p:txBody>
          <a:bodyPr wrap="square" rtlCol="0">
            <a:spAutoFit/>
          </a:bodyPr>
          <a:lstStyle/>
          <a:p>
            <a:r>
              <a:rPr lang="en-GB" dirty="0"/>
              <a:t>Write a list of the mistakes:</a:t>
            </a:r>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453635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94" name="Google Shape;194;p2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pic>
        <p:nvPicPr>
          <p:cNvPr id="14" name="Content Placeholder 3" descr="Screen Shot 2020-05-27 at 11.06.02.png">
            <a:extLst>
              <a:ext uri="{FF2B5EF4-FFF2-40B4-BE49-F238E27FC236}">
                <a16:creationId xmlns:a16="http://schemas.microsoft.com/office/drawing/2014/main" id="{A96F1128-C79D-FEE5-BFE5-F37FCEF088F9}"/>
              </a:ext>
            </a:extLst>
          </p:cNvPr>
          <p:cNvPicPr>
            <a:picLocks noChangeAspect="1"/>
          </p:cNvPicPr>
          <p:nvPr/>
        </p:nvPicPr>
        <p:blipFill rotWithShape="1">
          <a:blip r:embed="rId3">
            <a:extLst>
              <a:ext uri="{28A0092B-C50C-407E-A947-70E740481C1C}">
                <a14:useLocalDpi xmlns:a14="http://schemas.microsoft.com/office/drawing/2010/main" val="0"/>
              </a:ext>
            </a:extLst>
          </a:blip>
          <a:srcRect l="19356" t="6003" r="19137" b="38336"/>
          <a:stretch/>
        </p:blipFill>
        <p:spPr>
          <a:xfrm>
            <a:off x="863600" y="109610"/>
            <a:ext cx="7416800" cy="3662362"/>
          </a:xfrm>
          <a:prstGeom prst="rect">
            <a:avLst/>
          </a:prstGeom>
          <a:ln w="28575" cmpd="sng">
            <a:solidFill>
              <a:schemeClr val="tx1"/>
            </a:solidFill>
          </a:ln>
        </p:spPr>
      </p:pic>
      <p:sp>
        <p:nvSpPr>
          <p:cNvPr id="15" name="TextBox 14">
            <a:extLst>
              <a:ext uri="{FF2B5EF4-FFF2-40B4-BE49-F238E27FC236}">
                <a16:creationId xmlns:a16="http://schemas.microsoft.com/office/drawing/2014/main" id="{12BB19B1-DFB4-A602-958E-73E57C30D6EA}"/>
              </a:ext>
            </a:extLst>
          </p:cNvPr>
          <p:cNvSpPr txBox="1"/>
          <p:nvPr/>
        </p:nvSpPr>
        <p:spPr>
          <a:xfrm>
            <a:off x="863600" y="3864339"/>
            <a:ext cx="7416800" cy="1169551"/>
          </a:xfrm>
          <a:prstGeom prst="rect">
            <a:avLst/>
          </a:prstGeom>
          <a:noFill/>
          <a:ln w="28575" cmpd="sng">
            <a:solidFill>
              <a:srgbClr val="002060"/>
            </a:solidFill>
          </a:ln>
        </p:spPr>
        <p:txBody>
          <a:bodyPr wrap="square" rtlCol="0">
            <a:spAutoFit/>
          </a:bodyPr>
          <a:lstStyle/>
          <a:p>
            <a:r>
              <a:rPr lang="en-GB" dirty="0"/>
              <a:t>Answer these questions:</a:t>
            </a:r>
          </a:p>
          <a:p>
            <a:r>
              <a:rPr lang="en-GB" dirty="0"/>
              <a:t>Who is this email addressed to? How do we know?</a:t>
            </a:r>
          </a:p>
          <a:p>
            <a:r>
              <a:rPr lang="en-GB" dirty="0"/>
              <a:t>How should the email start?</a:t>
            </a:r>
          </a:p>
          <a:p>
            <a:r>
              <a:rPr lang="en-GB" dirty="0"/>
              <a:t>What is the email about?</a:t>
            </a:r>
          </a:p>
          <a:p>
            <a:r>
              <a:rPr lang="en-GB" dirty="0"/>
              <a:t>What makes this too informal for a work email?</a:t>
            </a:r>
          </a:p>
        </p:txBody>
      </p:sp>
    </p:spTree>
    <p:extLst>
      <p:ext uri="{BB962C8B-B14F-4D97-AF65-F5344CB8AC3E}">
        <p14:creationId xmlns:p14="http://schemas.microsoft.com/office/powerpoint/2010/main" val="4036213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subTitle" idx="4294967295"/>
          </p:nvPr>
        </p:nvSpPr>
        <p:spPr>
          <a:xfrm>
            <a:off x="2371499" y="2093775"/>
            <a:ext cx="536949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i="1" dirty="0">
                <a:latin typeface="Lora"/>
                <a:ea typeface="Lora"/>
                <a:cs typeface="Lora"/>
                <a:sym typeface="Lora"/>
              </a:rPr>
              <a:t>I am </a:t>
            </a:r>
            <a:r>
              <a:rPr lang="en" sz="3600" b="1" i="1" dirty="0">
                <a:highlight>
                  <a:schemeClr val="accent1"/>
                </a:highlight>
                <a:latin typeface="Lora"/>
                <a:ea typeface="Lora"/>
                <a:cs typeface="Lora"/>
                <a:sym typeface="Lora"/>
              </a:rPr>
              <a:t>Md. Aquib Azmain</a:t>
            </a:r>
            <a:endParaRPr sz="3600" b="1" i="1" dirty="0">
              <a:highlight>
                <a:schemeClr val="accent1"/>
              </a:highlight>
              <a:latin typeface="Lora"/>
              <a:ea typeface="Lora"/>
              <a:cs typeface="Lora"/>
              <a:sym typeface="Lora"/>
            </a:endParaRPr>
          </a:p>
          <a:p>
            <a:pPr marL="0" lvl="0" indent="0" algn="l" rtl="0">
              <a:spcBef>
                <a:spcPts val="600"/>
              </a:spcBef>
              <a:spcAft>
                <a:spcPts val="0"/>
              </a:spcAft>
              <a:buClr>
                <a:schemeClr val="dk1"/>
              </a:buClr>
              <a:buSzPts val="1100"/>
              <a:buFont typeface="Arial"/>
              <a:buNone/>
            </a:pPr>
            <a:r>
              <a:rPr lang="en" sz="1800" dirty="0">
                <a:solidFill>
                  <a:schemeClr val="dk1"/>
                </a:solidFill>
              </a:rPr>
              <a:t>Faculty, Department of Computer Science and Engineering</a:t>
            </a:r>
          </a:p>
          <a:p>
            <a:pPr marL="0" lvl="0" indent="0" algn="l" rtl="0">
              <a:spcBef>
                <a:spcPts val="600"/>
              </a:spcBef>
              <a:spcAft>
                <a:spcPts val="0"/>
              </a:spcAft>
              <a:buClr>
                <a:schemeClr val="dk1"/>
              </a:buClr>
              <a:buSzPts val="1100"/>
              <a:buFont typeface="Arial"/>
              <a:buNone/>
            </a:pPr>
            <a:r>
              <a:rPr lang="en" sz="1800" dirty="0">
                <a:solidFill>
                  <a:schemeClr val="dk1"/>
                </a:solidFill>
              </a:rPr>
              <a:t>BRAC University</a:t>
            </a:r>
            <a:endParaRPr sz="1800" dirty="0">
              <a:solidFill>
                <a:schemeClr val="dk1"/>
              </a:solidFill>
            </a:endParaRPr>
          </a:p>
        </p:txBody>
      </p:sp>
      <p:cxnSp>
        <p:nvCxnSpPr>
          <p:cNvPr id="101" name="Google Shape;101;p14"/>
          <p:cNvCxnSpPr/>
          <p:nvPr/>
        </p:nvCxnSpPr>
        <p:spPr>
          <a:xfrm>
            <a:off x="6450" y="1428750"/>
            <a:ext cx="2397300" cy="0"/>
          </a:xfrm>
          <a:prstGeom prst="straightConnector1">
            <a:avLst/>
          </a:prstGeom>
          <a:noFill/>
          <a:ln w="9525" cap="flat" cmpd="sng">
            <a:solidFill>
              <a:srgbClr val="CCCCCC"/>
            </a:solidFill>
            <a:prstDash val="solid"/>
            <a:round/>
            <a:headEnd type="none" w="med" len="med"/>
            <a:tailEnd type="none" w="med" len="med"/>
          </a:ln>
        </p:spPr>
      </p:cxnSp>
      <p:pic>
        <p:nvPicPr>
          <p:cNvPr id="102" name="Google Shape;102;p14"/>
          <p:cNvPicPr preferRelativeResize="0"/>
          <p:nvPr/>
        </p:nvPicPr>
        <p:blipFill>
          <a:blip r:embed="rId3"/>
          <a:srcRect t="11913" b="11913"/>
          <a:stretch/>
        </p:blipFill>
        <p:spPr>
          <a:xfrm>
            <a:off x="834600" y="861898"/>
            <a:ext cx="1133700" cy="1133700"/>
          </a:xfrm>
          <a:prstGeom prst="ellipse">
            <a:avLst/>
          </a:prstGeom>
          <a:noFill/>
          <a:ln>
            <a:noFill/>
          </a:ln>
        </p:spPr>
      </p:pic>
      <p:sp>
        <p:nvSpPr>
          <p:cNvPr id="103" name="Google Shape;103;p14"/>
          <p:cNvSpPr txBox="1">
            <a:spLocks noGrp="1"/>
          </p:cNvSpPr>
          <p:nvPr>
            <p:ph type="ctrTitle" idx="4294967295"/>
          </p:nvPr>
        </p:nvSpPr>
        <p:spPr>
          <a:xfrm>
            <a:off x="2371625" y="816550"/>
            <a:ext cx="49080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Hello!</a:t>
            </a:r>
            <a:endParaRPr sz="6000"/>
          </a:p>
        </p:txBody>
      </p:sp>
      <p:cxnSp>
        <p:nvCxnSpPr>
          <p:cNvPr id="104" name="Google Shape;104;p14"/>
          <p:cNvCxnSpPr/>
          <p:nvPr/>
        </p:nvCxnSpPr>
        <p:spPr>
          <a:xfrm>
            <a:off x="4738400" y="1428750"/>
            <a:ext cx="4405500" cy="0"/>
          </a:xfrm>
          <a:prstGeom prst="straightConnector1">
            <a:avLst/>
          </a:prstGeom>
          <a:noFill/>
          <a:ln w="9525" cap="flat" cmpd="sng">
            <a:solidFill>
              <a:srgbClr val="CCCCCC"/>
            </a:solidFill>
            <a:prstDash val="solid"/>
            <a:round/>
            <a:headEnd type="none" w="med" len="med"/>
            <a:tailEnd type="none" w="med" len="med"/>
          </a:ln>
        </p:spPr>
      </p:cxnSp>
      <p:sp>
        <p:nvSpPr>
          <p:cNvPr id="105" name="Google Shape;105;p14"/>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8"/>
          <p:cNvSpPr txBox="1">
            <a:spLocks noGrp="1"/>
          </p:cNvSpPr>
          <p:nvPr>
            <p:ph type="ctrTitle" idx="4294967295"/>
          </p:nvPr>
        </p:nvSpPr>
        <p:spPr>
          <a:xfrm>
            <a:off x="1123805" y="2159794"/>
            <a:ext cx="689639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highlight>
                  <a:schemeClr val="accent1"/>
                </a:highlight>
              </a:rPr>
              <a:t>Let’s rewrite the email</a:t>
            </a:r>
            <a:endParaRPr sz="3600" dirty="0">
              <a:highlight>
                <a:schemeClr val="accent1"/>
              </a:highlight>
            </a:endParaRPr>
          </a:p>
        </p:txBody>
      </p:sp>
      <p:sp>
        <p:nvSpPr>
          <p:cNvPr id="152" name="Google Shape;152;p18"/>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52" name="Google Shape;152;p18"/>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pic>
        <p:nvPicPr>
          <p:cNvPr id="5" name="Content Placeholder 3" descr="Screen Shot 2020-05-27 at 11.25.05.png">
            <a:extLst>
              <a:ext uri="{FF2B5EF4-FFF2-40B4-BE49-F238E27FC236}">
                <a16:creationId xmlns:a16="http://schemas.microsoft.com/office/drawing/2014/main" id="{61E20194-87A3-8F91-F081-FA0FEB4B44E4}"/>
              </a:ext>
            </a:extLst>
          </p:cNvPr>
          <p:cNvPicPr>
            <a:picLocks noChangeAspect="1"/>
          </p:cNvPicPr>
          <p:nvPr/>
        </p:nvPicPr>
        <p:blipFill rotWithShape="1">
          <a:blip r:embed="rId3">
            <a:extLst>
              <a:ext uri="{28A0092B-C50C-407E-A947-70E740481C1C}">
                <a14:useLocalDpi xmlns:a14="http://schemas.microsoft.com/office/drawing/2010/main" val="0"/>
              </a:ext>
            </a:extLst>
          </a:blip>
          <a:srcRect l="16204" t="10941" r="22530" b="16960"/>
          <a:stretch/>
        </p:blipFill>
        <p:spPr>
          <a:xfrm>
            <a:off x="694934" y="193883"/>
            <a:ext cx="7754132" cy="4755733"/>
          </a:xfrm>
          <a:prstGeom prst="rect">
            <a:avLst/>
          </a:prstGeom>
          <a:ln w="28575" cmpd="sng">
            <a:solidFill>
              <a:schemeClr val="tx1"/>
            </a:solidFill>
          </a:ln>
        </p:spPr>
      </p:pic>
      <p:sp>
        <p:nvSpPr>
          <p:cNvPr id="6" name="TextBox 5">
            <a:extLst>
              <a:ext uri="{FF2B5EF4-FFF2-40B4-BE49-F238E27FC236}">
                <a16:creationId xmlns:a16="http://schemas.microsoft.com/office/drawing/2014/main" id="{D9377E1E-3F6D-5711-4CD5-330CE9293539}"/>
              </a:ext>
            </a:extLst>
          </p:cNvPr>
          <p:cNvSpPr txBox="1"/>
          <p:nvPr/>
        </p:nvSpPr>
        <p:spPr>
          <a:xfrm>
            <a:off x="815043" y="2108863"/>
            <a:ext cx="7513914" cy="2462213"/>
          </a:xfrm>
          <a:prstGeom prst="rect">
            <a:avLst/>
          </a:prstGeom>
          <a:noFill/>
          <a:ln>
            <a:solidFill>
              <a:srgbClr val="000000"/>
            </a:solidFill>
          </a:ln>
        </p:spPr>
        <p:txBody>
          <a:bodyPr wrap="square" rtlCol="0">
            <a:spAutoFit/>
          </a:bodyPr>
          <a:lstStyle/>
          <a:p>
            <a:r>
              <a:rPr lang="en-GB" sz="1400" dirty="0"/>
              <a:t>Hello Mahmoud,</a:t>
            </a:r>
          </a:p>
          <a:p>
            <a:endParaRPr lang="en-GB" sz="1400" dirty="0"/>
          </a:p>
          <a:p>
            <a:r>
              <a:rPr lang="en-GB" sz="1400" dirty="0"/>
              <a:t>I just wanted to inform you that I am not able to work any extra shifts over the bank holiday weekend (Monday 31</a:t>
            </a:r>
            <a:r>
              <a:rPr lang="en-GB" sz="1400" baseline="30000" dirty="0"/>
              <a:t>st</a:t>
            </a:r>
            <a:r>
              <a:rPr lang="en-GB" sz="1400" dirty="0"/>
              <a:t> August) as I have a family commitment.</a:t>
            </a:r>
          </a:p>
          <a:p>
            <a:endParaRPr lang="en-GB" sz="1400" dirty="0"/>
          </a:p>
          <a:p>
            <a:r>
              <a:rPr lang="en-GB" sz="1400" dirty="0"/>
              <a:t>I am able to do my usual shifts for the rest of the week.</a:t>
            </a:r>
          </a:p>
          <a:p>
            <a:endParaRPr lang="en-GB" sz="1400" dirty="0"/>
          </a:p>
          <a:p>
            <a:r>
              <a:rPr lang="en-GB" sz="1400" dirty="0"/>
              <a:t>Let me know if you want to discuss this further.</a:t>
            </a:r>
          </a:p>
          <a:p>
            <a:endParaRPr lang="en-GB" sz="1400" dirty="0"/>
          </a:p>
          <a:p>
            <a:r>
              <a:rPr lang="en-GB" sz="1400" dirty="0"/>
              <a:t>Kind regards,</a:t>
            </a:r>
          </a:p>
          <a:p>
            <a:r>
              <a:rPr lang="en-GB" sz="1400" dirty="0"/>
              <a:t>Debbie</a:t>
            </a:r>
          </a:p>
        </p:txBody>
      </p:sp>
      <p:sp>
        <p:nvSpPr>
          <p:cNvPr id="7" name="TextBox 6">
            <a:extLst>
              <a:ext uri="{FF2B5EF4-FFF2-40B4-BE49-F238E27FC236}">
                <a16:creationId xmlns:a16="http://schemas.microsoft.com/office/drawing/2014/main" id="{B54B8CAA-183D-B0D3-43E5-FE1A1FAE9B63}"/>
              </a:ext>
            </a:extLst>
          </p:cNvPr>
          <p:cNvSpPr txBox="1"/>
          <p:nvPr/>
        </p:nvSpPr>
        <p:spPr>
          <a:xfrm>
            <a:off x="1301049" y="1323305"/>
            <a:ext cx="5219700" cy="307777"/>
          </a:xfrm>
          <a:prstGeom prst="rect">
            <a:avLst/>
          </a:prstGeom>
          <a:noFill/>
          <a:ln>
            <a:solidFill>
              <a:srgbClr val="000000"/>
            </a:solidFill>
          </a:ln>
        </p:spPr>
        <p:txBody>
          <a:bodyPr wrap="square" rtlCol="0">
            <a:spAutoFit/>
          </a:bodyPr>
          <a:lstStyle/>
          <a:p>
            <a:r>
              <a:rPr lang="en-GB" sz="1400" dirty="0"/>
              <a:t>Extra shifts over the bank holiday weekend</a:t>
            </a:r>
          </a:p>
        </p:txBody>
      </p:sp>
    </p:spTree>
    <p:extLst>
      <p:ext uri="{BB962C8B-B14F-4D97-AF65-F5344CB8AC3E}">
        <p14:creationId xmlns:p14="http://schemas.microsoft.com/office/powerpoint/2010/main" val="5250479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ctrTitle"/>
          </p:nvPr>
        </p:nvSpPr>
        <p:spPr>
          <a:xfrm>
            <a:off x="2022225" y="1693523"/>
            <a:ext cx="3987686"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Application Writing</a:t>
            </a:r>
          </a:p>
        </p:txBody>
      </p:sp>
      <p:sp>
        <p:nvSpPr>
          <p:cNvPr id="111" name="Google Shape;111;p15"/>
          <p:cNvSpPr txBox="1">
            <a:spLocks noGrp="1"/>
          </p:cNvSpPr>
          <p:nvPr>
            <p:ph type="subTitle" idx="1"/>
          </p:nvPr>
        </p:nvSpPr>
        <p:spPr>
          <a:xfrm>
            <a:off x="2022299" y="2815923"/>
            <a:ext cx="5781511"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good way to document and record important information</a:t>
            </a:r>
          </a:p>
        </p:txBody>
      </p:sp>
      <p:sp>
        <p:nvSpPr>
          <p:cNvPr id="112" name="Google Shape;112;p15"/>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Lora"/>
                <a:ea typeface="Lora"/>
                <a:cs typeface="Lora"/>
                <a:sym typeface="Lora"/>
              </a:rPr>
              <a:t>4</a:t>
            </a:r>
            <a:endParaRPr sz="2400" dirty="0">
              <a:latin typeface="Lora"/>
              <a:ea typeface="Lora"/>
              <a:cs typeface="Lora"/>
              <a:sym typeface="Lora"/>
            </a:endParaRPr>
          </a:p>
        </p:txBody>
      </p:sp>
      <p:sp>
        <p:nvSpPr>
          <p:cNvPr id="113" name="Google Shape;113;p1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spTree>
    <p:extLst>
      <p:ext uri="{BB962C8B-B14F-4D97-AF65-F5344CB8AC3E}">
        <p14:creationId xmlns:p14="http://schemas.microsoft.com/office/powerpoint/2010/main" val="12114202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52" name="Google Shape;152;p18"/>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
        <p:nvSpPr>
          <p:cNvPr id="8" name="TextBox 7">
            <a:extLst>
              <a:ext uri="{FF2B5EF4-FFF2-40B4-BE49-F238E27FC236}">
                <a16:creationId xmlns:a16="http://schemas.microsoft.com/office/drawing/2014/main" id="{C57190B8-703F-7975-21F4-F4F4C110F286}"/>
              </a:ext>
            </a:extLst>
          </p:cNvPr>
          <p:cNvSpPr txBox="1"/>
          <p:nvPr/>
        </p:nvSpPr>
        <p:spPr>
          <a:xfrm>
            <a:off x="310619" y="217258"/>
            <a:ext cx="5102491" cy="4708981"/>
          </a:xfrm>
          <a:prstGeom prst="rect">
            <a:avLst/>
          </a:prstGeom>
          <a:ln w="3175"/>
        </p:spPr>
        <p:style>
          <a:lnRef idx="2">
            <a:schemeClr val="dk1"/>
          </a:lnRef>
          <a:fillRef idx="1">
            <a:schemeClr val="lt1"/>
          </a:fillRef>
          <a:effectRef idx="0">
            <a:schemeClr val="dk1"/>
          </a:effectRef>
          <a:fontRef idx="minor">
            <a:schemeClr val="dk1"/>
          </a:fontRef>
        </p:style>
        <p:txBody>
          <a:bodyPr wrap="square">
            <a:spAutoFit/>
          </a:bodyPr>
          <a:lstStyle/>
          <a:p>
            <a:r>
              <a:rPr lang="en-US" sz="1200" b="0" i="0" dirty="0">
                <a:solidFill>
                  <a:srgbClr val="121416"/>
                </a:solidFill>
                <a:effectLst/>
                <a:latin typeface="roboto" panose="020B0604020202020204" pitchFamily="2" charset="0"/>
              </a:rPr>
              <a:t>8th September, 20XX</a:t>
            </a:r>
          </a:p>
          <a:p>
            <a:pPr algn="l"/>
            <a:endParaRPr lang="en-US" sz="1200" b="0" i="0" dirty="0">
              <a:solidFill>
                <a:srgbClr val="121416"/>
              </a:solidFill>
              <a:effectLst/>
              <a:latin typeface="roboto" panose="020B0604020202020204" pitchFamily="2" charset="0"/>
            </a:endParaRPr>
          </a:p>
          <a:p>
            <a:pPr algn="l"/>
            <a:r>
              <a:rPr lang="en-US" sz="1200" b="0" i="0" dirty="0">
                <a:solidFill>
                  <a:srgbClr val="121416"/>
                </a:solidFill>
                <a:effectLst/>
                <a:latin typeface="roboto" panose="020B0604020202020204" pitchFamily="2" charset="0"/>
              </a:rPr>
              <a:t>The Principal</a:t>
            </a:r>
            <a:br>
              <a:rPr lang="en-US" sz="1200" dirty="0"/>
            </a:br>
            <a:r>
              <a:rPr lang="en-US" sz="1200" b="0" i="0" dirty="0">
                <a:solidFill>
                  <a:srgbClr val="121416"/>
                </a:solidFill>
                <a:effectLst/>
                <a:latin typeface="roboto" panose="020B0604020202020204" pitchFamily="2" charset="0"/>
              </a:rPr>
              <a:t>Mary Public School</a:t>
            </a:r>
            <a:br>
              <a:rPr lang="en-US" sz="1200" dirty="0"/>
            </a:br>
            <a:r>
              <a:rPr lang="en-US" sz="1200" b="0" i="0" dirty="0">
                <a:solidFill>
                  <a:srgbClr val="121416"/>
                </a:solidFill>
                <a:effectLst/>
                <a:latin typeface="roboto" panose="020B0604020202020204" pitchFamily="2" charset="0"/>
              </a:rPr>
              <a:t>Gurgaon, Haryana 122XXX</a:t>
            </a:r>
          </a:p>
          <a:p>
            <a:pPr algn="l"/>
            <a:br>
              <a:rPr lang="en-US" sz="1200" dirty="0"/>
            </a:br>
            <a:r>
              <a:rPr lang="en-US" sz="1200" b="0" i="0" dirty="0">
                <a:solidFill>
                  <a:srgbClr val="121416"/>
                </a:solidFill>
                <a:effectLst/>
                <a:latin typeface="roboto" panose="020B0604020202020204" pitchFamily="2" charset="0"/>
              </a:rPr>
              <a:t>Subject: Application for a Medical Leave</a:t>
            </a:r>
          </a:p>
          <a:p>
            <a:pPr algn="l"/>
            <a:endParaRPr lang="en-US" sz="1200" b="0" i="0" dirty="0">
              <a:solidFill>
                <a:srgbClr val="121416"/>
              </a:solidFill>
              <a:effectLst/>
              <a:latin typeface="roboto" panose="020B0604020202020204" pitchFamily="2" charset="0"/>
            </a:endParaRPr>
          </a:p>
          <a:p>
            <a:pPr algn="l"/>
            <a:r>
              <a:rPr lang="en-US" sz="1200" b="0" i="0" dirty="0">
                <a:solidFill>
                  <a:srgbClr val="121416"/>
                </a:solidFill>
                <a:effectLst/>
                <a:latin typeface="roboto" panose="020B0604020202020204" pitchFamily="2" charset="0"/>
              </a:rPr>
              <a:t>Dear Sir/Madam,</a:t>
            </a:r>
          </a:p>
          <a:p>
            <a:pPr algn="l"/>
            <a:endParaRPr lang="en-US" sz="1200" dirty="0">
              <a:solidFill>
                <a:srgbClr val="121416"/>
              </a:solidFill>
              <a:latin typeface="roboto" panose="020B0604020202020204" pitchFamily="2" charset="0"/>
            </a:endParaRPr>
          </a:p>
          <a:p>
            <a:pPr algn="just"/>
            <a:r>
              <a:rPr lang="en-US" sz="1200" b="0" i="0" dirty="0">
                <a:solidFill>
                  <a:srgbClr val="121416"/>
                </a:solidFill>
                <a:effectLst/>
                <a:latin typeface="roboto" panose="020B0604020202020204" pitchFamily="2" charset="0"/>
              </a:rPr>
              <a:t>I would like to bring to your kind attention that my name is Nupur Sharma, a student of Class X of your school. I have been diagnosed with dengue and the doctor has advised me to rest for two weeks in order to recover from it. As a result, I would not be able to appear for the class tests that have been scheduled for next week. I shall be really grateful if you exempt me from appearing for the exams or allow me to appear for them at a later date.</a:t>
            </a:r>
          </a:p>
          <a:p>
            <a:pPr algn="l"/>
            <a:endParaRPr lang="en-US" sz="1200" b="0" i="0" dirty="0">
              <a:solidFill>
                <a:srgbClr val="121416"/>
              </a:solidFill>
              <a:effectLst/>
              <a:latin typeface="roboto" panose="020B0604020202020204" pitchFamily="2" charset="0"/>
            </a:endParaRPr>
          </a:p>
          <a:p>
            <a:pPr algn="l"/>
            <a:r>
              <a:rPr lang="en-US" sz="1200" b="0" i="0" dirty="0">
                <a:solidFill>
                  <a:srgbClr val="121416"/>
                </a:solidFill>
                <a:effectLst/>
                <a:latin typeface="roboto" panose="020B0604020202020204" pitchFamily="2" charset="0"/>
              </a:rPr>
              <a:t>The medical certificate issued by the doctor is attached herewith.</a:t>
            </a:r>
          </a:p>
          <a:p>
            <a:pPr algn="l"/>
            <a:endParaRPr lang="en-US" sz="1200" b="0" i="0" dirty="0">
              <a:solidFill>
                <a:srgbClr val="121416"/>
              </a:solidFill>
              <a:effectLst/>
              <a:latin typeface="roboto" panose="020B0604020202020204" pitchFamily="2" charset="0"/>
            </a:endParaRPr>
          </a:p>
          <a:p>
            <a:pPr algn="l"/>
            <a:r>
              <a:rPr lang="en-US" sz="1200" b="0" i="0" dirty="0">
                <a:solidFill>
                  <a:srgbClr val="121416"/>
                </a:solidFill>
                <a:effectLst/>
                <a:latin typeface="roboto" panose="020B0604020202020204" pitchFamily="2" charset="0"/>
              </a:rPr>
              <a:t>Thanking you,</a:t>
            </a:r>
            <a:br>
              <a:rPr lang="en-US" sz="1200" b="0" i="0" dirty="0">
                <a:solidFill>
                  <a:srgbClr val="121416"/>
                </a:solidFill>
                <a:effectLst/>
                <a:latin typeface="roboto" panose="020B0604020202020204" pitchFamily="2" charset="0"/>
              </a:rPr>
            </a:br>
            <a:r>
              <a:rPr lang="en-US" sz="1200" b="0" i="0" dirty="0">
                <a:solidFill>
                  <a:srgbClr val="121416"/>
                </a:solidFill>
                <a:effectLst/>
                <a:latin typeface="roboto" panose="020B0604020202020204" pitchFamily="2" charset="0"/>
              </a:rPr>
              <a:t>Yours obediently,</a:t>
            </a:r>
            <a:br>
              <a:rPr lang="en-US" sz="1200" b="0" i="0" dirty="0">
                <a:solidFill>
                  <a:srgbClr val="121416"/>
                </a:solidFill>
                <a:effectLst/>
                <a:latin typeface="roboto" panose="020B0604020202020204" pitchFamily="2" charset="0"/>
              </a:rPr>
            </a:br>
            <a:r>
              <a:rPr lang="en-US" sz="1200" b="0" i="0" dirty="0">
                <a:solidFill>
                  <a:srgbClr val="121416"/>
                </a:solidFill>
                <a:effectLst/>
                <a:latin typeface="roboto" panose="020B0604020202020204" pitchFamily="2" charset="0"/>
              </a:rPr>
              <a:t>Nupur Sharma</a:t>
            </a:r>
            <a:br>
              <a:rPr lang="en-US" sz="1200" b="0" i="0" dirty="0">
                <a:solidFill>
                  <a:srgbClr val="121416"/>
                </a:solidFill>
                <a:effectLst/>
                <a:latin typeface="roboto" panose="020B0604020202020204" pitchFamily="2" charset="0"/>
              </a:rPr>
            </a:br>
            <a:r>
              <a:rPr lang="en-US" sz="1200" b="0" i="0" dirty="0">
                <a:solidFill>
                  <a:srgbClr val="121416"/>
                </a:solidFill>
                <a:effectLst/>
                <a:latin typeface="roboto" panose="020B0604020202020204" pitchFamily="2" charset="0"/>
              </a:rPr>
              <a:t>Class X</a:t>
            </a:r>
            <a:br>
              <a:rPr lang="en-US" sz="1200" b="0" i="0" dirty="0">
                <a:solidFill>
                  <a:srgbClr val="121416"/>
                </a:solidFill>
                <a:effectLst/>
                <a:latin typeface="roboto" panose="020B0604020202020204" pitchFamily="2" charset="0"/>
              </a:rPr>
            </a:br>
            <a:r>
              <a:rPr lang="en-US" sz="1200" b="0" i="0" dirty="0">
                <a:solidFill>
                  <a:srgbClr val="121416"/>
                </a:solidFill>
                <a:effectLst/>
                <a:latin typeface="roboto" panose="020B0604020202020204" pitchFamily="2" charset="0"/>
              </a:rPr>
              <a:t>07</a:t>
            </a:r>
          </a:p>
        </p:txBody>
      </p:sp>
      <p:sp>
        <p:nvSpPr>
          <p:cNvPr id="9" name="Google Shape;184;p21">
            <a:extLst>
              <a:ext uri="{FF2B5EF4-FFF2-40B4-BE49-F238E27FC236}">
                <a16:creationId xmlns:a16="http://schemas.microsoft.com/office/drawing/2014/main" id="{74840096-EE57-6015-CE05-734E3936142C}"/>
              </a:ext>
            </a:extLst>
          </p:cNvPr>
          <p:cNvSpPr txBox="1">
            <a:spLocks/>
          </p:cNvSpPr>
          <p:nvPr/>
        </p:nvSpPr>
        <p:spPr>
          <a:xfrm>
            <a:off x="5725477" y="744598"/>
            <a:ext cx="3418523" cy="365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1"/>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chemeClr val="accent1"/>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chemeClr val="accent1"/>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0" indent="0">
              <a:spcBef>
                <a:spcPts val="0"/>
              </a:spcBef>
              <a:buClr>
                <a:schemeClr val="dk1"/>
              </a:buClr>
              <a:buSzPts val="1100"/>
              <a:buFont typeface="Arial"/>
              <a:buNone/>
            </a:pPr>
            <a:r>
              <a:rPr lang="en-US" sz="2000" b="1">
                <a:latin typeface="Lora"/>
                <a:ea typeface="Lora"/>
                <a:cs typeface="Lora"/>
                <a:sym typeface="Lora"/>
              </a:rPr>
              <a:t>Let’s see an example</a:t>
            </a:r>
            <a:endParaRPr lang="en-US" sz="2000" dirty="0"/>
          </a:p>
        </p:txBody>
      </p:sp>
    </p:spTree>
    <p:extLst>
      <p:ext uri="{BB962C8B-B14F-4D97-AF65-F5344CB8AC3E}">
        <p14:creationId xmlns:p14="http://schemas.microsoft.com/office/powerpoint/2010/main" val="22746679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381249" y="896112"/>
            <a:ext cx="5047472"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highlight>
                  <a:schemeClr val="accent1"/>
                </a:highlight>
              </a:rPr>
              <a:t>Job Application letter or Cover letter?</a:t>
            </a:r>
          </a:p>
        </p:txBody>
      </p:sp>
      <p:sp>
        <p:nvSpPr>
          <p:cNvPr id="125" name="Google Shape;125;p17"/>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p>
            <a:pPr>
              <a:lnSpc>
                <a:spcPct val="90000"/>
              </a:lnSpc>
            </a:pPr>
            <a:r>
              <a:rPr lang="en-US" altLang="en-US" sz="2000" dirty="0"/>
              <a:t>An application letter is mostly used by a job seeker to show interest in an unsolicited job</a:t>
            </a:r>
          </a:p>
          <a:p>
            <a:pPr>
              <a:lnSpc>
                <a:spcPct val="90000"/>
              </a:lnSpc>
            </a:pPr>
            <a:r>
              <a:rPr lang="en-US" altLang="en-US" sz="2000" dirty="0"/>
              <a:t>Application letter can help you to be a step ahead of other job seekers.</a:t>
            </a:r>
          </a:p>
          <a:p>
            <a:pPr>
              <a:lnSpc>
                <a:spcPct val="90000"/>
              </a:lnSpc>
            </a:pPr>
            <a:r>
              <a:rPr lang="en-US" altLang="en-US" sz="2000" dirty="0"/>
              <a:t>An application letter may have a more extensive introduction because it is meant to stand alone.</a:t>
            </a:r>
          </a:p>
          <a:p>
            <a:pPr>
              <a:lnSpc>
                <a:spcPct val="90000"/>
              </a:lnSpc>
            </a:pPr>
            <a:r>
              <a:rPr lang="en-US" altLang="en-US" sz="2000" dirty="0"/>
              <a:t>Cover letter is usually accompanied by a CV or resume</a:t>
            </a:r>
          </a:p>
        </p:txBody>
      </p:sp>
      <p:grpSp>
        <p:nvGrpSpPr>
          <p:cNvPr id="126" name="Google Shape;126;p17"/>
          <p:cNvGrpSpPr/>
          <p:nvPr/>
        </p:nvGrpSpPr>
        <p:grpSpPr>
          <a:xfrm>
            <a:off x="916458" y="1019750"/>
            <a:ext cx="214625" cy="214625"/>
            <a:chOff x="2594050" y="1631825"/>
            <a:chExt cx="439625" cy="439625"/>
          </a:xfrm>
        </p:grpSpPr>
        <p:sp>
          <p:nvSpPr>
            <p:cNvPr id="127" name="Google Shape;127;p17"/>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spTree>
    <p:extLst>
      <p:ext uri="{BB962C8B-B14F-4D97-AF65-F5344CB8AC3E}">
        <p14:creationId xmlns:p14="http://schemas.microsoft.com/office/powerpoint/2010/main" val="27638635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52" name="Google Shape;152;p18"/>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
        <p:nvSpPr>
          <p:cNvPr id="8" name="TextBox 7">
            <a:extLst>
              <a:ext uri="{FF2B5EF4-FFF2-40B4-BE49-F238E27FC236}">
                <a16:creationId xmlns:a16="http://schemas.microsoft.com/office/drawing/2014/main" id="{C57190B8-703F-7975-21F4-F4F4C110F286}"/>
              </a:ext>
            </a:extLst>
          </p:cNvPr>
          <p:cNvSpPr txBox="1"/>
          <p:nvPr/>
        </p:nvSpPr>
        <p:spPr>
          <a:xfrm>
            <a:off x="240818" y="32591"/>
            <a:ext cx="5102491" cy="5047536"/>
          </a:xfrm>
          <a:prstGeom prst="rect">
            <a:avLst/>
          </a:prstGeom>
          <a:ln w="3175"/>
        </p:spPr>
        <p:style>
          <a:lnRef idx="2">
            <a:schemeClr val="dk1"/>
          </a:lnRef>
          <a:fillRef idx="1">
            <a:schemeClr val="lt1"/>
          </a:fillRef>
          <a:effectRef idx="0">
            <a:schemeClr val="dk1"/>
          </a:effectRef>
          <a:fontRef idx="minor">
            <a:schemeClr val="dk1"/>
          </a:fontRef>
        </p:style>
        <p:txBody>
          <a:bodyPr wrap="square">
            <a:spAutoFit/>
          </a:bodyPr>
          <a:lstStyle/>
          <a:p>
            <a:pPr algn="just" fontAlgn="base"/>
            <a:r>
              <a:rPr lang="as-IN" b="0" i="0" u="none" strike="noStrike" dirty="0">
                <a:solidFill>
                  <a:schemeClr val="tx1"/>
                </a:solidFill>
                <a:effectLst/>
                <a:latin typeface="Raleway" panose="020B0604020202020204" pitchFamily="2" charset="0"/>
              </a:rPr>
              <a:t>তারিখঃ- ০৯/০৬/২০২১ ইং</a:t>
            </a:r>
          </a:p>
          <a:p>
            <a:pPr algn="just" fontAlgn="base"/>
            <a:r>
              <a:rPr lang="as-IN" b="0" i="0" u="none" strike="noStrike" dirty="0">
                <a:solidFill>
                  <a:schemeClr val="tx1"/>
                </a:solidFill>
                <a:effectLst/>
                <a:latin typeface="Raleway" panose="020B0604020202020204" pitchFamily="2" charset="0"/>
              </a:rPr>
              <a:t>বরাবর</a:t>
            </a:r>
          </a:p>
          <a:p>
            <a:pPr algn="just" fontAlgn="base"/>
            <a:r>
              <a:rPr lang="as-IN" b="0" i="0" u="none" strike="noStrike" dirty="0">
                <a:solidFill>
                  <a:schemeClr val="tx1"/>
                </a:solidFill>
                <a:effectLst/>
                <a:latin typeface="Raleway" panose="020B0604020202020204" pitchFamily="2" charset="0"/>
              </a:rPr>
              <a:t>প্রধান শিক্ষক</a:t>
            </a:r>
          </a:p>
          <a:p>
            <a:pPr algn="just" fontAlgn="base"/>
            <a:r>
              <a:rPr lang="as-IN" b="0" i="0" u="none" strike="noStrike" dirty="0">
                <a:solidFill>
                  <a:schemeClr val="tx1"/>
                </a:solidFill>
                <a:effectLst/>
                <a:latin typeface="Raleway" panose="020B0604020202020204" pitchFamily="2" charset="0"/>
              </a:rPr>
              <a:t>ক খ গ উচ্চ বিদ্যালয়</a:t>
            </a:r>
          </a:p>
          <a:p>
            <a:pPr algn="just" fontAlgn="base"/>
            <a:endParaRPr lang="as-IN" b="0" i="0" u="none" strike="noStrike" dirty="0">
              <a:solidFill>
                <a:schemeClr val="tx1"/>
              </a:solidFill>
              <a:effectLst/>
              <a:latin typeface="Raleway" panose="020B0604020202020204" pitchFamily="2" charset="0"/>
            </a:endParaRPr>
          </a:p>
          <a:p>
            <a:pPr algn="just" fontAlgn="base"/>
            <a:r>
              <a:rPr lang="as-IN" b="0" i="0" u="none" strike="noStrike" dirty="0">
                <a:solidFill>
                  <a:schemeClr val="tx1"/>
                </a:solidFill>
                <a:effectLst/>
                <a:latin typeface="Raleway" panose="020B0604020202020204" pitchFamily="2" charset="0"/>
              </a:rPr>
              <a:t>বিষয়ঃ অগ্রিম ছুটির জন্য আবেদন।</a:t>
            </a:r>
          </a:p>
          <a:p>
            <a:pPr algn="just" fontAlgn="base"/>
            <a:endParaRPr lang="as-IN" b="0" i="0" u="none" strike="noStrike" dirty="0">
              <a:solidFill>
                <a:schemeClr val="tx1"/>
              </a:solidFill>
              <a:effectLst/>
              <a:latin typeface="Raleway" panose="020B0604020202020204" pitchFamily="2" charset="0"/>
            </a:endParaRPr>
          </a:p>
          <a:p>
            <a:pPr algn="just" fontAlgn="base"/>
            <a:r>
              <a:rPr lang="as-IN" b="0" i="0" u="none" strike="noStrike" dirty="0">
                <a:solidFill>
                  <a:schemeClr val="tx1"/>
                </a:solidFill>
                <a:effectLst/>
                <a:latin typeface="Raleway" panose="020B0604020202020204" pitchFamily="2" charset="0"/>
              </a:rPr>
              <a:t>জনাব,</a:t>
            </a:r>
          </a:p>
          <a:p>
            <a:pPr algn="just" fontAlgn="base"/>
            <a:r>
              <a:rPr lang="as-IN" b="0" i="0" u="none" strike="noStrike" dirty="0">
                <a:solidFill>
                  <a:schemeClr val="tx1"/>
                </a:solidFill>
                <a:effectLst/>
                <a:latin typeface="Raleway" panose="020B0604020202020204" pitchFamily="2" charset="0"/>
              </a:rPr>
              <a:t>সবিনয় বিনীত নিবেদন এই যে, আমি </a:t>
            </a:r>
            <a:r>
              <a:rPr lang="en-US" b="0" i="0" u="none" strike="noStrike" dirty="0">
                <a:solidFill>
                  <a:schemeClr val="tx1"/>
                </a:solidFill>
                <a:effectLst/>
                <a:latin typeface="Raleway" panose="020B0604020202020204" pitchFamily="2" charset="0"/>
              </a:rPr>
              <a:t>ABC </a:t>
            </a:r>
            <a:r>
              <a:rPr lang="as-IN" b="0" i="0" u="none" strike="noStrike" dirty="0">
                <a:solidFill>
                  <a:schemeClr val="tx1"/>
                </a:solidFill>
                <a:effectLst/>
                <a:latin typeface="Raleway" panose="020B0604020202020204" pitchFamily="2" charset="0"/>
              </a:rPr>
              <a:t>আপনার স্কুলের ১০শ্রেণীর একজন নিয়মিত ছাত্র। আগামী ১২/০৬/২০২১ ইং রোজ শুক্রবার আমার ছোট বোনের শুভ বিবাহ অনুষ্ঠিত হবে বিধায় ১০/০৬/২০২১ ইং থেকে ১৪/০৬/২০২১ ইং পর্যন্ত মোট ৫ (পাঁচ) দিন বিদ্যালয়ে উপস্থিত হতে পারবো না।</a:t>
            </a:r>
          </a:p>
          <a:p>
            <a:pPr algn="just" fontAlgn="base"/>
            <a:br>
              <a:rPr lang="as-IN" b="0" i="0" u="none" strike="noStrike" dirty="0">
                <a:solidFill>
                  <a:schemeClr val="tx1"/>
                </a:solidFill>
                <a:effectLst/>
                <a:latin typeface="Raleway" panose="020B0604020202020204" pitchFamily="2" charset="0"/>
              </a:rPr>
            </a:br>
            <a:r>
              <a:rPr lang="as-IN" b="0" i="0" u="none" strike="noStrike" dirty="0">
                <a:solidFill>
                  <a:schemeClr val="tx1"/>
                </a:solidFill>
                <a:effectLst/>
                <a:latin typeface="Raleway" panose="020B0604020202020204" pitchFamily="2" charset="0"/>
              </a:rPr>
              <a:t>অতএব, মহোদয়ের নিকট আমার আকুল আবেদন এই যে, উপরোক্ত বিষয়টি বিবেচনা করে আমাকে ৫ (পাঁচ) দিনের অগ্রিম ছুটি দানে বাধিত করবেন।</a:t>
            </a:r>
            <a:br>
              <a:rPr lang="as-IN" b="0" i="0" u="none" strike="noStrike" dirty="0">
                <a:solidFill>
                  <a:schemeClr val="tx1"/>
                </a:solidFill>
                <a:effectLst/>
                <a:latin typeface="Raleway" panose="020B0604020202020204" pitchFamily="2" charset="0"/>
              </a:rPr>
            </a:br>
            <a:endParaRPr lang="as-IN" b="0" i="0" u="none" strike="noStrike" dirty="0">
              <a:solidFill>
                <a:schemeClr val="tx1"/>
              </a:solidFill>
              <a:effectLst/>
              <a:latin typeface="Raleway" panose="020B0604020202020204" pitchFamily="2" charset="0"/>
            </a:endParaRPr>
          </a:p>
          <a:p>
            <a:pPr algn="just" fontAlgn="base"/>
            <a:r>
              <a:rPr lang="as-IN" b="0" i="0" u="none" strike="noStrike" dirty="0">
                <a:solidFill>
                  <a:schemeClr val="tx1"/>
                </a:solidFill>
                <a:effectLst/>
                <a:latin typeface="Raleway" panose="020B0604020202020204" pitchFamily="2" charset="0"/>
              </a:rPr>
              <a:t>বিনীত</a:t>
            </a:r>
          </a:p>
          <a:p>
            <a:pPr algn="just" fontAlgn="base"/>
            <a:r>
              <a:rPr lang="as-IN" b="0" i="0" u="none" strike="noStrike" dirty="0">
                <a:solidFill>
                  <a:schemeClr val="tx1"/>
                </a:solidFill>
                <a:effectLst/>
                <a:latin typeface="Raleway" panose="020B0604020202020204" pitchFamily="2" charset="0"/>
              </a:rPr>
              <a:t>আপনার স্নেহময় ছাত্র</a:t>
            </a:r>
          </a:p>
          <a:p>
            <a:pPr algn="just" fontAlgn="base"/>
            <a:r>
              <a:rPr lang="en-US" b="0" i="0" u="none" strike="noStrike" dirty="0">
                <a:solidFill>
                  <a:schemeClr val="tx1"/>
                </a:solidFill>
                <a:effectLst/>
                <a:latin typeface="Raleway" panose="020B0604020202020204" pitchFamily="2" charset="0"/>
              </a:rPr>
              <a:t>ABC</a:t>
            </a:r>
          </a:p>
          <a:p>
            <a:pPr algn="just" fontAlgn="base"/>
            <a:r>
              <a:rPr lang="as-IN" b="0" i="0" u="none" strike="noStrike" dirty="0">
                <a:solidFill>
                  <a:schemeClr val="tx1"/>
                </a:solidFill>
                <a:effectLst/>
                <a:latin typeface="Raleway" panose="020B0604020202020204" pitchFamily="2" charset="0"/>
              </a:rPr>
              <a:t>১০ম শ্রেনী</a:t>
            </a:r>
          </a:p>
          <a:p>
            <a:pPr algn="just" fontAlgn="base"/>
            <a:r>
              <a:rPr lang="as-IN" b="0" i="0" u="none" strike="noStrike" dirty="0">
                <a:solidFill>
                  <a:schemeClr val="tx1"/>
                </a:solidFill>
                <a:effectLst/>
                <a:latin typeface="Raleway" panose="020B0604020202020204" pitchFamily="2" charset="0"/>
              </a:rPr>
              <a:t>রোল নংঃ- 000</a:t>
            </a:r>
          </a:p>
        </p:txBody>
      </p:sp>
      <p:sp>
        <p:nvSpPr>
          <p:cNvPr id="9" name="Google Shape;184;p21">
            <a:extLst>
              <a:ext uri="{FF2B5EF4-FFF2-40B4-BE49-F238E27FC236}">
                <a16:creationId xmlns:a16="http://schemas.microsoft.com/office/drawing/2014/main" id="{74840096-EE57-6015-CE05-734E3936142C}"/>
              </a:ext>
            </a:extLst>
          </p:cNvPr>
          <p:cNvSpPr txBox="1">
            <a:spLocks/>
          </p:cNvSpPr>
          <p:nvPr/>
        </p:nvSpPr>
        <p:spPr>
          <a:xfrm>
            <a:off x="5725477" y="744598"/>
            <a:ext cx="3418523" cy="365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1"/>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chemeClr val="accent1"/>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chemeClr val="accent1"/>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0" indent="0">
              <a:spcBef>
                <a:spcPts val="0"/>
              </a:spcBef>
              <a:buClr>
                <a:schemeClr val="dk1"/>
              </a:buClr>
              <a:buSzPts val="1100"/>
              <a:buFont typeface="Arial"/>
              <a:buNone/>
            </a:pPr>
            <a:r>
              <a:rPr lang="en-US" sz="2000" b="1" dirty="0">
                <a:latin typeface="Lora"/>
                <a:ea typeface="Lora"/>
                <a:cs typeface="Lora"/>
                <a:sym typeface="Lora"/>
              </a:rPr>
              <a:t>Let’s see another example</a:t>
            </a:r>
            <a:endParaRPr lang="en-US" sz="2000" dirty="0"/>
          </a:p>
        </p:txBody>
      </p:sp>
    </p:spTree>
    <p:extLst>
      <p:ext uri="{BB962C8B-B14F-4D97-AF65-F5344CB8AC3E}">
        <p14:creationId xmlns:p14="http://schemas.microsoft.com/office/powerpoint/2010/main" val="3891876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ctrTitle"/>
          </p:nvPr>
        </p:nvSpPr>
        <p:spPr>
          <a:xfrm>
            <a:off x="2022224" y="1693523"/>
            <a:ext cx="5209213"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How to give a presentation</a:t>
            </a:r>
          </a:p>
        </p:txBody>
      </p:sp>
      <p:sp>
        <p:nvSpPr>
          <p:cNvPr id="112" name="Google Shape;112;p15"/>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Lora"/>
                <a:ea typeface="Lora"/>
                <a:cs typeface="Lora"/>
                <a:sym typeface="Lora"/>
              </a:rPr>
              <a:t>5</a:t>
            </a:r>
            <a:endParaRPr sz="2400" dirty="0">
              <a:latin typeface="Lora"/>
              <a:ea typeface="Lora"/>
              <a:cs typeface="Lora"/>
              <a:sym typeface="Lora"/>
            </a:endParaRPr>
          </a:p>
        </p:txBody>
      </p:sp>
      <p:sp>
        <p:nvSpPr>
          <p:cNvPr id="113" name="Google Shape;113;p1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spTree>
    <p:extLst>
      <p:ext uri="{BB962C8B-B14F-4D97-AF65-F5344CB8AC3E}">
        <p14:creationId xmlns:p14="http://schemas.microsoft.com/office/powerpoint/2010/main" val="26439586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highlight>
                  <a:schemeClr val="accent1"/>
                </a:highlight>
              </a:rPr>
              <a:t>Do</a:t>
            </a:r>
          </a:p>
        </p:txBody>
      </p:sp>
      <p:sp>
        <p:nvSpPr>
          <p:cNvPr id="125" name="Google Shape;125;p17"/>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p>
            <a:pPr>
              <a:lnSpc>
                <a:spcPct val="80000"/>
              </a:lnSpc>
            </a:pPr>
            <a:r>
              <a:rPr lang="en-GB" altLang="en-US" sz="2400" dirty="0"/>
              <a:t>Keep it simple</a:t>
            </a:r>
          </a:p>
          <a:p>
            <a:pPr>
              <a:lnSpc>
                <a:spcPct val="80000"/>
              </a:lnSpc>
            </a:pPr>
            <a:r>
              <a:rPr lang="en-GB" altLang="en-US" sz="2400" dirty="0"/>
              <a:t>Use visual aids</a:t>
            </a:r>
          </a:p>
          <a:p>
            <a:pPr>
              <a:lnSpc>
                <a:spcPct val="80000"/>
              </a:lnSpc>
            </a:pPr>
            <a:r>
              <a:rPr lang="en-US" altLang="en-US" sz="2400" dirty="0"/>
              <a:t>Smile and make eye contact with the audience</a:t>
            </a:r>
          </a:p>
          <a:p>
            <a:pPr>
              <a:lnSpc>
                <a:spcPct val="80000"/>
              </a:lnSpc>
            </a:pPr>
            <a:r>
              <a:rPr lang="en-GB" altLang="en-US" sz="2400" dirty="0"/>
              <a:t>Show your passion</a:t>
            </a:r>
          </a:p>
          <a:p>
            <a:pPr>
              <a:lnSpc>
                <a:spcPct val="80000"/>
              </a:lnSpc>
            </a:pPr>
            <a:r>
              <a:rPr lang="en-GB" altLang="en-US" sz="2400" dirty="0"/>
              <a:t>Plan your delivery</a:t>
            </a:r>
          </a:p>
          <a:p>
            <a:pPr>
              <a:lnSpc>
                <a:spcPct val="80000"/>
              </a:lnSpc>
            </a:pPr>
            <a:r>
              <a:rPr lang="en-GB" altLang="en-US" sz="2400" dirty="0"/>
              <a:t>Practice</a:t>
            </a:r>
          </a:p>
        </p:txBody>
      </p:sp>
      <p:grpSp>
        <p:nvGrpSpPr>
          <p:cNvPr id="126" name="Google Shape;126;p17"/>
          <p:cNvGrpSpPr/>
          <p:nvPr/>
        </p:nvGrpSpPr>
        <p:grpSpPr>
          <a:xfrm>
            <a:off x="916458" y="1019750"/>
            <a:ext cx="214625" cy="214625"/>
            <a:chOff x="2594050" y="1631825"/>
            <a:chExt cx="439625" cy="439625"/>
          </a:xfrm>
        </p:grpSpPr>
        <p:sp>
          <p:nvSpPr>
            <p:cNvPr id="127" name="Google Shape;127;p17"/>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spTree>
    <p:extLst>
      <p:ext uri="{BB962C8B-B14F-4D97-AF65-F5344CB8AC3E}">
        <p14:creationId xmlns:p14="http://schemas.microsoft.com/office/powerpoint/2010/main" val="39231910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Use charts to explain your ideas</a:t>
            </a:r>
            <a:endParaRPr/>
          </a:p>
        </p:txBody>
      </p:sp>
      <p:sp>
        <p:nvSpPr>
          <p:cNvPr id="207" name="Google Shape;207;p23"/>
          <p:cNvSpPr/>
          <p:nvPr/>
        </p:nvSpPr>
        <p:spPr>
          <a:xfrm>
            <a:off x="3595323" y="1808525"/>
            <a:ext cx="2399100" cy="2399100"/>
          </a:xfrm>
          <a:prstGeom prst="ellipse">
            <a:avLst/>
          </a:prstGeom>
          <a:solidFill>
            <a:srgbClr val="FFCD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Quattrocento Sans"/>
                <a:ea typeface="Quattrocento Sans"/>
                <a:cs typeface="Quattrocento Sans"/>
                <a:sym typeface="Quattrocento Sans"/>
              </a:rPr>
              <a:t>Gray</a:t>
            </a:r>
            <a:endParaRPr sz="1800">
              <a:latin typeface="Quattrocento Sans"/>
              <a:ea typeface="Quattrocento Sans"/>
              <a:cs typeface="Quattrocento Sans"/>
              <a:sym typeface="Quattrocento Sans"/>
            </a:endParaRPr>
          </a:p>
        </p:txBody>
      </p:sp>
      <p:sp>
        <p:nvSpPr>
          <p:cNvPr id="208" name="Google Shape;208;p23"/>
          <p:cNvSpPr/>
          <p:nvPr/>
        </p:nvSpPr>
        <p:spPr>
          <a:xfrm>
            <a:off x="1545800" y="1808525"/>
            <a:ext cx="2399100" cy="2399100"/>
          </a:xfrm>
          <a:prstGeom prst="ellipse">
            <a:avLst/>
          </a:prstGeom>
          <a:solidFill>
            <a:srgbClr val="000000">
              <a:alpha val="7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Quattrocento Sans"/>
                <a:ea typeface="Quattrocento Sans"/>
                <a:cs typeface="Quattrocento Sans"/>
                <a:sym typeface="Quattrocento Sans"/>
              </a:rPr>
              <a:t>White</a:t>
            </a:r>
            <a:endParaRPr sz="1800">
              <a:latin typeface="Quattrocento Sans"/>
              <a:ea typeface="Quattrocento Sans"/>
              <a:cs typeface="Quattrocento Sans"/>
              <a:sym typeface="Quattrocento Sans"/>
            </a:endParaRPr>
          </a:p>
        </p:txBody>
      </p:sp>
      <p:sp>
        <p:nvSpPr>
          <p:cNvPr id="209" name="Google Shape;209;p23"/>
          <p:cNvSpPr/>
          <p:nvPr/>
        </p:nvSpPr>
        <p:spPr>
          <a:xfrm>
            <a:off x="5644847" y="1808525"/>
            <a:ext cx="2399100" cy="2399100"/>
          </a:xfrm>
          <a:prstGeom prst="ellipse">
            <a:avLst/>
          </a:prstGeom>
          <a:solidFill>
            <a:srgbClr val="000000">
              <a:alpha val="73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Quattrocento Sans"/>
                <a:ea typeface="Quattrocento Sans"/>
                <a:cs typeface="Quattrocento Sans"/>
                <a:sym typeface="Quattrocento Sans"/>
              </a:rPr>
              <a:t>Black</a:t>
            </a:r>
            <a:endParaRPr sz="1800">
              <a:latin typeface="Quattrocento Sans"/>
              <a:ea typeface="Quattrocento Sans"/>
              <a:cs typeface="Quattrocento Sans"/>
              <a:sym typeface="Quattrocento Sans"/>
            </a:endParaRPr>
          </a:p>
        </p:txBody>
      </p:sp>
      <p:grpSp>
        <p:nvGrpSpPr>
          <p:cNvPr id="210" name="Google Shape;210;p23"/>
          <p:cNvGrpSpPr/>
          <p:nvPr/>
        </p:nvGrpSpPr>
        <p:grpSpPr>
          <a:xfrm>
            <a:off x="916458" y="1019750"/>
            <a:ext cx="214625" cy="214625"/>
            <a:chOff x="2594050" y="1631825"/>
            <a:chExt cx="439625" cy="439625"/>
          </a:xfrm>
        </p:grpSpPr>
        <p:sp>
          <p:nvSpPr>
            <p:cNvPr id="211" name="Google Shape;211;p23"/>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3"/>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 name="Google Shape;215;p23"/>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2"/>
          <p:cNvSpPr txBox="1">
            <a:spLocks noGrp="1"/>
          </p:cNvSpPr>
          <p:nvPr>
            <p:ph type="body" idx="1"/>
          </p:nvPr>
        </p:nvSpPr>
        <p:spPr>
          <a:xfrm>
            <a:off x="1990450" y="4037375"/>
            <a:ext cx="5163000" cy="519600"/>
          </a:xfrm>
          <a:prstGeom prst="rect">
            <a:avLst/>
          </a:prstGeom>
        </p:spPr>
        <p:txBody>
          <a:bodyPr spcFirstLastPara="1" wrap="square" lIns="91425" tIns="91425" rIns="91425" bIns="91425" anchor="b" anchorCtr="0">
            <a:noAutofit/>
          </a:bodyPr>
          <a:lstStyle/>
          <a:p>
            <a:pPr marL="0" lvl="0" indent="0" algn="ctr" rtl="0">
              <a:spcBef>
                <a:spcPts val="360"/>
              </a:spcBef>
              <a:spcAft>
                <a:spcPts val="0"/>
              </a:spcAft>
              <a:buNone/>
            </a:pPr>
            <a:r>
              <a:rPr lang="en"/>
              <a:t>You can insert graphs from </a:t>
            </a:r>
            <a:r>
              <a:rPr lang="en">
                <a:highlight>
                  <a:srgbClr val="FFCD00"/>
                </a:highlight>
              </a:rPr>
              <a:t>Excel or Google Sheets</a:t>
            </a:r>
            <a:endParaRPr>
              <a:highlight>
                <a:srgbClr val="FFCD00"/>
              </a:highlight>
            </a:endParaRPr>
          </a:p>
        </p:txBody>
      </p:sp>
      <p:sp>
        <p:nvSpPr>
          <p:cNvPr id="353" name="Google Shape;353;p32"/>
          <p:cNvSpPr txBox="1">
            <a:spLocks noGrp="1"/>
          </p:cNvSpPr>
          <p:nvPr>
            <p:ph type="sldNum" idx="12"/>
          </p:nvPr>
        </p:nvSpPr>
        <p:spPr>
          <a:xfrm>
            <a:off x="4297650" y="4780700"/>
            <a:ext cx="548700" cy="36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29</a:t>
            </a:fld>
            <a:endParaRPr/>
          </a:p>
        </p:txBody>
      </p:sp>
      <p:cxnSp>
        <p:nvCxnSpPr>
          <p:cNvPr id="354" name="Google Shape;354;p32"/>
          <p:cNvCxnSpPr/>
          <p:nvPr/>
        </p:nvCxnSpPr>
        <p:spPr>
          <a:xfrm>
            <a:off x="952500" y="874201"/>
            <a:ext cx="7239000" cy="0"/>
          </a:xfrm>
          <a:prstGeom prst="straightConnector1">
            <a:avLst/>
          </a:prstGeom>
          <a:noFill/>
          <a:ln w="9525" cap="flat" cmpd="sng">
            <a:solidFill>
              <a:schemeClr val="lt2"/>
            </a:solidFill>
            <a:prstDash val="solid"/>
            <a:round/>
            <a:headEnd type="none" w="med" len="med"/>
            <a:tailEnd type="none" w="med" len="med"/>
          </a:ln>
        </p:spPr>
      </p:cxnSp>
      <p:cxnSp>
        <p:nvCxnSpPr>
          <p:cNvPr id="355" name="Google Shape;355;p32"/>
          <p:cNvCxnSpPr/>
          <p:nvPr/>
        </p:nvCxnSpPr>
        <p:spPr>
          <a:xfrm>
            <a:off x="952500" y="1583683"/>
            <a:ext cx="7239000" cy="0"/>
          </a:xfrm>
          <a:prstGeom prst="straightConnector1">
            <a:avLst/>
          </a:prstGeom>
          <a:noFill/>
          <a:ln w="9525" cap="flat" cmpd="sng">
            <a:solidFill>
              <a:schemeClr val="lt2"/>
            </a:solidFill>
            <a:prstDash val="solid"/>
            <a:round/>
            <a:headEnd type="none" w="med" len="med"/>
            <a:tailEnd type="none" w="med" len="med"/>
          </a:ln>
        </p:spPr>
      </p:cxnSp>
      <p:cxnSp>
        <p:nvCxnSpPr>
          <p:cNvPr id="356" name="Google Shape;356;p32"/>
          <p:cNvCxnSpPr/>
          <p:nvPr/>
        </p:nvCxnSpPr>
        <p:spPr>
          <a:xfrm>
            <a:off x="952500" y="2293164"/>
            <a:ext cx="7239000" cy="0"/>
          </a:xfrm>
          <a:prstGeom prst="straightConnector1">
            <a:avLst/>
          </a:prstGeom>
          <a:noFill/>
          <a:ln w="9525" cap="flat" cmpd="sng">
            <a:solidFill>
              <a:schemeClr val="lt2"/>
            </a:solidFill>
            <a:prstDash val="solid"/>
            <a:round/>
            <a:headEnd type="none" w="med" len="med"/>
            <a:tailEnd type="none" w="med" len="med"/>
          </a:ln>
        </p:spPr>
      </p:cxnSp>
      <p:cxnSp>
        <p:nvCxnSpPr>
          <p:cNvPr id="357" name="Google Shape;357;p32"/>
          <p:cNvCxnSpPr/>
          <p:nvPr/>
        </p:nvCxnSpPr>
        <p:spPr>
          <a:xfrm>
            <a:off x="952500" y="3002646"/>
            <a:ext cx="7239000" cy="0"/>
          </a:xfrm>
          <a:prstGeom prst="straightConnector1">
            <a:avLst/>
          </a:prstGeom>
          <a:noFill/>
          <a:ln w="9525" cap="flat" cmpd="sng">
            <a:solidFill>
              <a:schemeClr val="lt2"/>
            </a:solidFill>
            <a:prstDash val="solid"/>
            <a:round/>
            <a:headEnd type="none" w="med" len="med"/>
            <a:tailEnd type="none" w="med" len="med"/>
          </a:ln>
        </p:spPr>
      </p:cxnSp>
      <p:cxnSp>
        <p:nvCxnSpPr>
          <p:cNvPr id="358" name="Google Shape;358;p32"/>
          <p:cNvCxnSpPr/>
          <p:nvPr/>
        </p:nvCxnSpPr>
        <p:spPr>
          <a:xfrm>
            <a:off x="952500" y="3734026"/>
            <a:ext cx="7239000" cy="0"/>
          </a:xfrm>
          <a:prstGeom prst="straightConnector1">
            <a:avLst/>
          </a:prstGeom>
          <a:noFill/>
          <a:ln w="9525" cap="flat" cmpd="sng">
            <a:solidFill>
              <a:schemeClr val="lt2"/>
            </a:solidFill>
            <a:prstDash val="solid"/>
            <a:round/>
            <a:headEnd type="none" w="med" len="med"/>
            <a:tailEnd type="none" w="med" len="med"/>
          </a:ln>
        </p:spPr>
      </p:cxnSp>
      <p:sp>
        <p:nvSpPr>
          <p:cNvPr id="359" name="Google Shape;359;p32"/>
          <p:cNvSpPr txBox="1"/>
          <p:nvPr/>
        </p:nvSpPr>
        <p:spPr>
          <a:xfrm>
            <a:off x="952500" y="715450"/>
            <a:ext cx="364500" cy="30303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 sz="1000">
                <a:solidFill>
                  <a:schemeClr val="dk2"/>
                </a:solidFill>
                <a:latin typeface="Quattrocento Sans"/>
                <a:ea typeface="Quattrocento Sans"/>
                <a:cs typeface="Quattrocento Sans"/>
                <a:sym typeface="Quattrocento Sans"/>
              </a:rPr>
              <a:t>4000</a:t>
            </a:r>
            <a:endParaRPr sz="1000">
              <a:solidFill>
                <a:schemeClr val="dk2"/>
              </a:solidFill>
              <a:latin typeface="Quattrocento Sans"/>
              <a:ea typeface="Quattrocento Sans"/>
              <a:cs typeface="Quattrocento Sans"/>
              <a:sym typeface="Quattrocento Sans"/>
            </a:endParaRPr>
          </a:p>
          <a:p>
            <a:pPr marL="0" marR="0" lvl="0" indent="0" algn="r" rtl="0">
              <a:lnSpc>
                <a:spcPct val="100000"/>
              </a:lnSpc>
              <a:spcBef>
                <a:spcPts val="4400"/>
              </a:spcBef>
              <a:spcAft>
                <a:spcPts val="0"/>
              </a:spcAft>
              <a:buNone/>
            </a:pPr>
            <a:r>
              <a:rPr lang="en" sz="1000">
                <a:solidFill>
                  <a:schemeClr val="dk2"/>
                </a:solidFill>
                <a:latin typeface="Quattrocento Sans"/>
                <a:ea typeface="Quattrocento Sans"/>
                <a:cs typeface="Quattrocento Sans"/>
                <a:sym typeface="Quattrocento Sans"/>
              </a:rPr>
              <a:t>3000</a:t>
            </a:r>
            <a:endParaRPr sz="1000">
              <a:solidFill>
                <a:schemeClr val="dk2"/>
              </a:solidFill>
              <a:latin typeface="Quattrocento Sans"/>
              <a:ea typeface="Quattrocento Sans"/>
              <a:cs typeface="Quattrocento Sans"/>
              <a:sym typeface="Quattrocento Sans"/>
            </a:endParaRPr>
          </a:p>
          <a:p>
            <a:pPr marL="0" marR="0" lvl="0" indent="0" algn="r" rtl="0">
              <a:lnSpc>
                <a:spcPct val="100000"/>
              </a:lnSpc>
              <a:spcBef>
                <a:spcPts val="4400"/>
              </a:spcBef>
              <a:spcAft>
                <a:spcPts val="0"/>
              </a:spcAft>
              <a:buNone/>
            </a:pPr>
            <a:r>
              <a:rPr lang="en" sz="1000">
                <a:solidFill>
                  <a:schemeClr val="dk2"/>
                </a:solidFill>
                <a:latin typeface="Quattrocento Sans"/>
                <a:ea typeface="Quattrocento Sans"/>
                <a:cs typeface="Quattrocento Sans"/>
                <a:sym typeface="Quattrocento Sans"/>
              </a:rPr>
              <a:t>2000</a:t>
            </a:r>
            <a:endParaRPr sz="1000">
              <a:solidFill>
                <a:schemeClr val="dk2"/>
              </a:solidFill>
              <a:latin typeface="Quattrocento Sans"/>
              <a:ea typeface="Quattrocento Sans"/>
              <a:cs typeface="Quattrocento Sans"/>
              <a:sym typeface="Quattrocento Sans"/>
            </a:endParaRPr>
          </a:p>
          <a:p>
            <a:pPr marL="0" marR="0" lvl="0" indent="0" algn="r" rtl="0">
              <a:lnSpc>
                <a:spcPct val="100000"/>
              </a:lnSpc>
              <a:spcBef>
                <a:spcPts val="4400"/>
              </a:spcBef>
              <a:spcAft>
                <a:spcPts val="0"/>
              </a:spcAft>
              <a:buNone/>
            </a:pPr>
            <a:r>
              <a:rPr lang="en" sz="1000">
                <a:solidFill>
                  <a:schemeClr val="dk2"/>
                </a:solidFill>
                <a:latin typeface="Quattrocento Sans"/>
                <a:ea typeface="Quattrocento Sans"/>
                <a:cs typeface="Quattrocento Sans"/>
                <a:sym typeface="Quattrocento Sans"/>
              </a:rPr>
              <a:t>1000</a:t>
            </a:r>
            <a:endParaRPr sz="1000">
              <a:solidFill>
                <a:schemeClr val="dk2"/>
              </a:solidFill>
              <a:latin typeface="Quattrocento Sans"/>
              <a:ea typeface="Quattrocento Sans"/>
              <a:cs typeface="Quattrocento Sans"/>
              <a:sym typeface="Quattrocento Sans"/>
            </a:endParaRPr>
          </a:p>
          <a:p>
            <a:pPr marL="0" marR="0" lvl="0" indent="0" algn="r" rtl="0">
              <a:lnSpc>
                <a:spcPct val="100000"/>
              </a:lnSpc>
              <a:spcBef>
                <a:spcPts val="4400"/>
              </a:spcBef>
              <a:spcAft>
                <a:spcPts val="4400"/>
              </a:spcAft>
              <a:buNone/>
            </a:pPr>
            <a:r>
              <a:rPr lang="en" sz="1000">
                <a:solidFill>
                  <a:schemeClr val="dk2"/>
                </a:solidFill>
                <a:latin typeface="Quattrocento Sans"/>
                <a:ea typeface="Quattrocento Sans"/>
                <a:cs typeface="Quattrocento Sans"/>
                <a:sym typeface="Quattrocento Sans"/>
              </a:rPr>
              <a:t>0</a:t>
            </a:r>
            <a:endParaRPr sz="1000">
              <a:solidFill>
                <a:schemeClr val="dk2"/>
              </a:solidFill>
              <a:latin typeface="Quattrocento Sans"/>
              <a:ea typeface="Quattrocento Sans"/>
              <a:cs typeface="Quattrocento Sans"/>
              <a:sym typeface="Quattrocento Sans"/>
            </a:endParaRPr>
          </a:p>
        </p:txBody>
      </p:sp>
      <p:sp>
        <p:nvSpPr>
          <p:cNvPr id="360" name="Google Shape;360;p32"/>
          <p:cNvSpPr/>
          <p:nvPr/>
        </p:nvSpPr>
        <p:spPr>
          <a:xfrm>
            <a:off x="1572782" y="2180437"/>
            <a:ext cx="233700" cy="155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1887026" y="1786374"/>
            <a:ext cx="233700" cy="1947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2201270" y="2293164"/>
            <a:ext cx="233700" cy="1441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3325786" y="2494227"/>
            <a:ext cx="233700" cy="123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3640031" y="1895844"/>
            <a:ext cx="233700" cy="1838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3954275" y="1028525"/>
            <a:ext cx="233700" cy="2706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5078791" y="1939620"/>
            <a:ext cx="233700" cy="179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5393035" y="874077"/>
            <a:ext cx="233700" cy="286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5707280" y="2122062"/>
            <a:ext cx="233700" cy="161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6831796" y="2552601"/>
            <a:ext cx="233700" cy="1181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7146040" y="1093120"/>
            <a:ext cx="233700" cy="2641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7460284" y="1406910"/>
            <a:ext cx="233700" cy="232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highlight>
                  <a:schemeClr val="accent1"/>
                </a:highlight>
              </a:rPr>
              <a:t>Contents</a:t>
            </a:r>
            <a:endParaRPr dirty="0">
              <a:highlight>
                <a:schemeClr val="accent1"/>
              </a:highlight>
            </a:endParaRPr>
          </a:p>
        </p:txBody>
      </p:sp>
      <p:sp>
        <p:nvSpPr>
          <p:cNvPr id="125" name="Google Shape;125;p17"/>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p>
            <a:pPr marL="457200" lvl="0" indent="-381000" algn="l" rtl="0">
              <a:spcBef>
                <a:spcPts val="600"/>
              </a:spcBef>
              <a:spcAft>
                <a:spcPts val="0"/>
              </a:spcAft>
              <a:buClr>
                <a:schemeClr val="accent1"/>
              </a:buClr>
              <a:buSzPts val="2400"/>
              <a:buChar char="◉"/>
            </a:pPr>
            <a:r>
              <a:rPr lang="en-US" b="0" i="0" dirty="0">
                <a:solidFill>
                  <a:srgbClr val="050505"/>
                </a:solidFill>
                <a:effectLst/>
                <a:latin typeface="Segoe UI Historic" panose="020B0502040204020203" pitchFamily="34" charset="0"/>
              </a:rPr>
              <a:t>CV Writing</a:t>
            </a:r>
          </a:p>
          <a:p>
            <a:pPr marL="457200" lvl="0" indent="-381000" algn="l" rtl="0">
              <a:spcBef>
                <a:spcPts val="600"/>
              </a:spcBef>
              <a:spcAft>
                <a:spcPts val="0"/>
              </a:spcAft>
              <a:buClr>
                <a:schemeClr val="accent1"/>
              </a:buClr>
              <a:buSzPts val="2400"/>
              <a:buChar char="◉"/>
            </a:pPr>
            <a:r>
              <a:rPr lang="en-US" b="0" i="0" dirty="0">
                <a:solidFill>
                  <a:srgbClr val="050505"/>
                </a:solidFill>
                <a:effectLst/>
                <a:latin typeface="Segoe UI Historic" panose="020B0502040204020203" pitchFamily="34" charset="0"/>
              </a:rPr>
              <a:t>Cover letter Writing</a:t>
            </a:r>
          </a:p>
          <a:p>
            <a:pPr marL="457200" lvl="0" indent="-381000" algn="l" rtl="0">
              <a:spcBef>
                <a:spcPts val="600"/>
              </a:spcBef>
              <a:spcAft>
                <a:spcPts val="0"/>
              </a:spcAft>
              <a:buClr>
                <a:schemeClr val="accent1"/>
              </a:buClr>
              <a:buSzPts val="2400"/>
              <a:buChar char="◉"/>
            </a:pPr>
            <a:r>
              <a:rPr lang="en-US" b="0" i="0" dirty="0">
                <a:solidFill>
                  <a:srgbClr val="050505"/>
                </a:solidFill>
                <a:effectLst/>
                <a:latin typeface="Segoe UI Historic" panose="020B0502040204020203" pitchFamily="34" charset="0"/>
              </a:rPr>
              <a:t>E-mail Writing </a:t>
            </a:r>
          </a:p>
          <a:p>
            <a:pPr marL="457200" lvl="0" indent="-381000" algn="l" rtl="0">
              <a:spcBef>
                <a:spcPts val="600"/>
              </a:spcBef>
              <a:spcAft>
                <a:spcPts val="0"/>
              </a:spcAft>
              <a:buClr>
                <a:schemeClr val="accent1"/>
              </a:buClr>
              <a:buSzPts val="2400"/>
              <a:buChar char="◉"/>
            </a:pPr>
            <a:r>
              <a:rPr lang="en-US" b="0" i="0" dirty="0">
                <a:solidFill>
                  <a:srgbClr val="050505"/>
                </a:solidFill>
                <a:effectLst/>
                <a:latin typeface="Segoe UI Historic" panose="020B0502040204020203" pitchFamily="34" charset="0"/>
              </a:rPr>
              <a:t>Application Writing</a:t>
            </a:r>
          </a:p>
          <a:p>
            <a:pPr marL="457200" lvl="0" indent="-381000" algn="l" rtl="0">
              <a:spcBef>
                <a:spcPts val="600"/>
              </a:spcBef>
              <a:spcAft>
                <a:spcPts val="0"/>
              </a:spcAft>
              <a:buClr>
                <a:schemeClr val="accent1"/>
              </a:buClr>
              <a:buSzPts val="2400"/>
              <a:buChar char="◉"/>
            </a:pPr>
            <a:r>
              <a:rPr lang="en-US" dirty="0">
                <a:solidFill>
                  <a:srgbClr val="050505"/>
                </a:solidFill>
                <a:latin typeface="Segoe UI Historic" panose="020B0502040204020203" pitchFamily="34" charset="0"/>
              </a:rPr>
              <a:t>How to give a Presentation</a:t>
            </a:r>
            <a:r>
              <a:rPr lang="en-US" b="0" i="0" dirty="0">
                <a:solidFill>
                  <a:srgbClr val="050505"/>
                </a:solidFill>
                <a:effectLst/>
                <a:latin typeface="Segoe UI Historic" panose="020B0502040204020203" pitchFamily="34" charset="0"/>
              </a:rPr>
              <a:t> </a:t>
            </a:r>
            <a:endParaRPr dirty="0"/>
          </a:p>
        </p:txBody>
      </p:sp>
      <p:grpSp>
        <p:nvGrpSpPr>
          <p:cNvPr id="126" name="Google Shape;126;p17"/>
          <p:cNvGrpSpPr/>
          <p:nvPr/>
        </p:nvGrpSpPr>
        <p:grpSpPr>
          <a:xfrm>
            <a:off x="916458" y="1019750"/>
            <a:ext cx="214625" cy="214625"/>
            <a:chOff x="2594050" y="1631825"/>
            <a:chExt cx="439625" cy="439625"/>
          </a:xfrm>
        </p:grpSpPr>
        <p:sp>
          <p:nvSpPr>
            <p:cNvPr id="127" name="Google Shape;127;p17"/>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4"/>
          <p:cNvSpPr txBox="1">
            <a:spLocks noGrp="1"/>
          </p:cNvSpPr>
          <p:nvPr>
            <p:ph type="title"/>
          </p:nvPr>
        </p:nvSpPr>
        <p:spPr>
          <a:xfrm>
            <a:off x="1363850" y="919725"/>
            <a:ext cx="38895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Or use </a:t>
            </a:r>
            <a:r>
              <a:rPr lang="en">
                <a:highlight>
                  <a:schemeClr val="accent1"/>
                </a:highlight>
              </a:rPr>
              <a:t>diagrams</a:t>
            </a:r>
            <a:r>
              <a:rPr lang="en"/>
              <a:t> to explain complex ideas</a:t>
            </a:r>
            <a:endParaRPr/>
          </a:p>
        </p:txBody>
      </p:sp>
      <p:grpSp>
        <p:nvGrpSpPr>
          <p:cNvPr id="221" name="Google Shape;221;p24"/>
          <p:cNvGrpSpPr/>
          <p:nvPr/>
        </p:nvGrpSpPr>
        <p:grpSpPr>
          <a:xfrm>
            <a:off x="916458" y="1019750"/>
            <a:ext cx="214625" cy="214625"/>
            <a:chOff x="2594050" y="1631825"/>
            <a:chExt cx="439625" cy="439625"/>
          </a:xfrm>
        </p:grpSpPr>
        <p:sp>
          <p:nvSpPr>
            <p:cNvPr id="222" name="Google Shape;222;p24"/>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226;p24"/>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30</a:t>
            </a:fld>
            <a:endParaRPr/>
          </a:p>
        </p:txBody>
      </p:sp>
      <p:sp>
        <p:nvSpPr>
          <p:cNvPr id="227" name="Google Shape;227;p24"/>
          <p:cNvSpPr/>
          <p:nvPr/>
        </p:nvSpPr>
        <p:spPr>
          <a:xfrm>
            <a:off x="3297500" y="1546742"/>
            <a:ext cx="2540100" cy="2540100"/>
          </a:xfrm>
          <a:prstGeom prst="donut">
            <a:avLst>
              <a:gd name="adj" fmla="val 160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 name="Google Shape;228;p24"/>
          <p:cNvGrpSpPr/>
          <p:nvPr/>
        </p:nvGrpSpPr>
        <p:grpSpPr>
          <a:xfrm>
            <a:off x="1680836" y="1696124"/>
            <a:ext cx="1931633" cy="669600"/>
            <a:chOff x="1680836" y="1315124"/>
            <a:chExt cx="1931633" cy="669600"/>
          </a:xfrm>
        </p:grpSpPr>
        <p:cxnSp>
          <p:nvCxnSpPr>
            <p:cNvPr id="229" name="Google Shape;229;p24"/>
            <p:cNvCxnSpPr/>
            <p:nvPr/>
          </p:nvCxnSpPr>
          <p:spPr>
            <a:xfrm>
              <a:off x="3178969" y="1638300"/>
              <a:ext cx="433500" cy="252300"/>
            </a:xfrm>
            <a:prstGeom prst="straightConnector1">
              <a:avLst/>
            </a:prstGeom>
            <a:noFill/>
            <a:ln w="19050" cap="flat" cmpd="sng">
              <a:solidFill>
                <a:schemeClr val="accent1"/>
              </a:solidFill>
              <a:prstDash val="solid"/>
              <a:round/>
              <a:headEnd type="oval" w="med" len="med"/>
              <a:tailEnd type="none" w="sm" len="sm"/>
            </a:ln>
          </p:spPr>
        </p:cxnSp>
        <p:sp>
          <p:nvSpPr>
            <p:cNvPr id="230" name="Google Shape;230;p24"/>
            <p:cNvSpPr txBox="1"/>
            <p:nvPr/>
          </p:nvSpPr>
          <p:spPr>
            <a:xfrm>
              <a:off x="1680836" y="1315124"/>
              <a:ext cx="1495200" cy="669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sz="800">
                  <a:solidFill>
                    <a:schemeClr val="dk1"/>
                  </a:solidFill>
                  <a:latin typeface="Quattrocento Sans"/>
                  <a:ea typeface="Quattrocento Sans"/>
                  <a:cs typeface="Quattrocento Sans"/>
                  <a:sym typeface="Quattrocento Sans"/>
                </a:rPr>
                <a:t>LOREM 3</a:t>
              </a:r>
              <a:endParaRPr sz="800">
                <a:solidFill>
                  <a:schemeClr val="dk1"/>
                </a:solidFill>
                <a:latin typeface="Quattrocento Sans"/>
                <a:ea typeface="Quattrocento Sans"/>
                <a:cs typeface="Quattrocento Sans"/>
                <a:sym typeface="Quattrocento Sans"/>
              </a:endParaRPr>
            </a:p>
            <a:p>
              <a:pPr marL="0" lvl="0" indent="0" algn="r" rtl="0">
                <a:lnSpc>
                  <a:spcPct val="115000"/>
                </a:lnSpc>
                <a:spcBef>
                  <a:spcPts val="0"/>
                </a:spcBef>
                <a:spcAft>
                  <a:spcPts val="0"/>
                </a:spcAft>
                <a:buNone/>
              </a:pPr>
              <a:endParaRPr sz="600">
                <a:solidFill>
                  <a:schemeClr val="dk1"/>
                </a:solidFill>
                <a:latin typeface="Quattrocento Sans"/>
                <a:ea typeface="Quattrocento Sans"/>
                <a:cs typeface="Quattrocento Sans"/>
                <a:sym typeface="Quattrocento Sans"/>
              </a:endParaRPr>
            </a:p>
            <a:p>
              <a:pPr marL="0" lvl="0" indent="0" algn="r" rtl="0">
                <a:lnSpc>
                  <a:spcPct val="115000"/>
                </a:lnSpc>
                <a:spcBef>
                  <a:spcPts val="0"/>
                </a:spcBef>
                <a:spcAft>
                  <a:spcPts val="0"/>
                </a:spcAft>
                <a:buNone/>
              </a:pPr>
              <a:r>
                <a:rPr lang="en" sz="800" b="1">
                  <a:solidFill>
                    <a:schemeClr val="dk1"/>
                  </a:solidFill>
                  <a:latin typeface="Quattrocento Sans"/>
                  <a:ea typeface="Quattrocento Sans"/>
                  <a:cs typeface="Quattrocento Sans"/>
                  <a:sym typeface="Quattrocento Sans"/>
                </a:rPr>
                <a:t>Vestibulum nec congue tempus lorem ipsum</a:t>
              </a:r>
              <a:endParaRPr sz="800" b="1">
                <a:solidFill>
                  <a:schemeClr val="dk1"/>
                </a:solidFill>
                <a:latin typeface="Quattrocento Sans"/>
                <a:ea typeface="Quattrocento Sans"/>
                <a:cs typeface="Quattrocento Sans"/>
                <a:sym typeface="Quattrocento Sans"/>
              </a:endParaRPr>
            </a:p>
          </p:txBody>
        </p:sp>
      </p:grpSp>
      <p:grpSp>
        <p:nvGrpSpPr>
          <p:cNvPr id="231" name="Google Shape;231;p24"/>
          <p:cNvGrpSpPr/>
          <p:nvPr/>
        </p:nvGrpSpPr>
        <p:grpSpPr>
          <a:xfrm>
            <a:off x="5517319" y="1696124"/>
            <a:ext cx="1940006" cy="669600"/>
            <a:chOff x="5517319" y="1315124"/>
            <a:chExt cx="1940006" cy="669600"/>
          </a:xfrm>
        </p:grpSpPr>
        <p:cxnSp>
          <p:nvCxnSpPr>
            <p:cNvPr id="232" name="Google Shape;232;p24"/>
            <p:cNvCxnSpPr/>
            <p:nvPr/>
          </p:nvCxnSpPr>
          <p:spPr>
            <a:xfrm flipH="1">
              <a:off x="5517319" y="1638300"/>
              <a:ext cx="433500" cy="252300"/>
            </a:xfrm>
            <a:prstGeom prst="straightConnector1">
              <a:avLst/>
            </a:prstGeom>
            <a:noFill/>
            <a:ln w="19050" cap="flat" cmpd="sng">
              <a:solidFill>
                <a:schemeClr val="accent2"/>
              </a:solidFill>
              <a:prstDash val="solid"/>
              <a:round/>
              <a:headEnd type="oval" w="med" len="med"/>
              <a:tailEnd type="none" w="sm" len="sm"/>
            </a:ln>
          </p:spPr>
        </p:cxnSp>
        <p:sp>
          <p:nvSpPr>
            <p:cNvPr id="233" name="Google Shape;233;p24"/>
            <p:cNvSpPr txBox="1"/>
            <p:nvPr/>
          </p:nvSpPr>
          <p:spPr>
            <a:xfrm>
              <a:off x="5962125" y="1315124"/>
              <a:ext cx="1495200" cy="66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800">
                  <a:solidFill>
                    <a:schemeClr val="dk1"/>
                  </a:solidFill>
                  <a:latin typeface="Quattrocento Sans"/>
                  <a:ea typeface="Quattrocento Sans"/>
                  <a:cs typeface="Quattrocento Sans"/>
                  <a:sym typeface="Quattrocento Sans"/>
                </a:rPr>
                <a:t>LOREM 1</a:t>
              </a:r>
              <a:endParaRPr sz="800">
                <a:solidFill>
                  <a:schemeClr val="dk1"/>
                </a:solidFill>
                <a:latin typeface="Quattrocento Sans"/>
                <a:ea typeface="Quattrocento Sans"/>
                <a:cs typeface="Quattrocento Sans"/>
                <a:sym typeface="Quattrocento Sans"/>
              </a:endParaRPr>
            </a:p>
            <a:p>
              <a:pPr marL="0" lvl="0" indent="0" algn="l" rtl="0">
                <a:lnSpc>
                  <a:spcPct val="115000"/>
                </a:lnSpc>
                <a:spcBef>
                  <a:spcPts val="0"/>
                </a:spcBef>
                <a:spcAft>
                  <a:spcPts val="0"/>
                </a:spcAft>
                <a:buNone/>
              </a:pPr>
              <a:endParaRPr sz="600">
                <a:solidFill>
                  <a:schemeClr val="dk1"/>
                </a:solidFill>
                <a:latin typeface="Quattrocento Sans"/>
                <a:ea typeface="Quattrocento Sans"/>
                <a:cs typeface="Quattrocento Sans"/>
                <a:sym typeface="Quattrocento Sans"/>
              </a:endParaRPr>
            </a:p>
            <a:p>
              <a:pPr marL="0" lvl="0" indent="0" algn="l" rtl="0">
                <a:lnSpc>
                  <a:spcPct val="115000"/>
                </a:lnSpc>
                <a:spcBef>
                  <a:spcPts val="0"/>
                </a:spcBef>
                <a:spcAft>
                  <a:spcPts val="0"/>
                </a:spcAft>
                <a:buNone/>
              </a:pPr>
              <a:r>
                <a:rPr lang="en" sz="800" b="1">
                  <a:solidFill>
                    <a:schemeClr val="dk1"/>
                  </a:solidFill>
                  <a:latin typeface="Quattrocento Sans"/>
                  <a:ea typeface="Quattrocento Sans"/>
                  <a:cs typeface="Quattrocento Sans"/>
                  <a:sym typeface="Quattrocento Sans"/>
                </a:rPr>
                <a:t>Vestibulum nec congue tempus lorem ipsum</a:t>
              </a:r>
              <a:endParaRPr sz="800" b="1">
                <a:solidFill>
                  <a:schemeClr val="dk1"/>
                </a:solidFill>
                <a:latin typeface="Quattrocento Sans"/>
                <a:ea typeface="Quattrocento Sans"/>
                <a:cs typeface="Quattrocento Sans"/>
                <a:sym typeface="Quattrocento Sans"/>
              </a:endParaRPr>
            </a:p>
          </p:txBody>
        </p:sp>
      </p:grpSp>
      <p:grpSp>
        <p:nvGrpSpPr>
          <p:cNvPr id="234" name="Google Shape;234;p24"/>
          <p:cNvGrpSpPr/>
          <p:nvPr/>
        </p:nvGrpSpPr>
        <p:grpSpPr>
          <a:xfrm>
            <a:off x="3808226" y="3916140"/>
            <a:ext cx="1495200" cy="1143796"/>
            <a:chOff x="3808226" y="3535140"/>
            <a:chExt cx="1495200" cy="1143796"/>
          </a:xfrm>
        </p:grpSpPr>
        <p:cxnSp>
          <p:nvCxnSpPr>
            <p:cNvPr id="235" name="Google Shape;235;p24"/>
            <p:cNvCxnSpPr/>
            <p:nvPr/>
          </p:nvCxnSpPr>
          <p:spPr>
            <a:xfrm rot="10800000">
              <a:off x="4556399" y="3535140"/>
              <a:ext cx="0" cy="460500"/>
            </a:xfrm>
            <a:prstGeom prst="straightConnector1">
              <a:avLst/>
            </a:prstGeom>
            <a:noFill/>
            <a:ln w="19050" cap="flat" cmpd="sng">
              <a:solidFill>
                <a:schemeClr val="accent3"/>
              </a:solidFill>
              <a:prstDash val="solid"/>
              <a:round/>
              <a:headEnd type="oval" w="med" len="med"/>
              <a:tailEnd type="none" w="sm" len="sm"/>
            </a:ln>
          </p:spPr>
        </p:cxnSp>
        <p:sp>
          <p:nvSpPr>
            <p:cNvPr id="236" name="Google Shape;236;p24"/>
            <p:cNvSpPr txBox="1"/>
            <p:nvPr/>
          </p:nvSpPr>
          <p:spPr>
            <a:xfrm>
              <a:off x="3808226" y="4009336"/>
              <a:ext cx="1495200" cy="669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800">
                  <a:solidFill>
                    <a:schemeClr val="dk1"/>
                  </a:solidFill>
                  <a:latin typeface="Quattrocento Sans"/>
                  <a:ea typeface="Quattrocento Sans"/>
                  <a:cs typeface="Quattrocento Sans"/>
                  <a:sym typeface="Quattrocento Sans"/>
                </a:rPr>
                <a:t>LOREM 2</a:t>
              </a:r>
              <a:endParaRPr sz="800">
                <a:solidFill>
                  <a:schemeClr val="dk1"/>
                </a:solidFill>
                <a:latin typeface="Quattrocento Sans"/>
                <a:ea typeface="Quattrocento Sans"/>
                <a:cs typeface="Quattrocento Sans"/>
                <a:sym typeface="Quattrocento Sans"/>
              </a:endParaRPr>
            </a:p>
            <a:p>
              <a:pPr marL="0" lvl="0" indent="0" algn="ctr" rtl="0">
                <a:lnSpc>
                  <a:spcPct val="115000"/>
                </a:lnSpc>
                <a:spcBef>
                  <a:spcPts val="0"/>
                </a:spcBef>
                <a:spcAft>
                  <a:spcPts val="0"/>
                </a:spcAft>
                <a:buNone/>
              </a:pPr>
              <a:endParaRPr sz="600">
                <a:solidFill>
                  <a:schemeClr val="dk1"/>
                </a:solidFill>
                <a:latin typeface="Quattrocento Sans"/>
                <a:ea typeface="Quattrocento Sans"/>
                <a:cs typeface="Quattrocento Sans"/>
                <a:sym typeface="Quattrocento Sans"/>
              </a:endParaRPr>
            </a:p>
            <a:p>
              <a:pPr marL="0" lvl="0" indent="0" algn="ctr" rtl="0">
                <a:lnSpc>
                  <a:spcPct val="115000"/>
                </a:lnSpc>
                <a:spcBef>
                  <a:spcPts val="0"/>
                </a:spcBef>
                <a:spcAft>
                  <a:spcPts val="0"/>
                </a:spcAft>
                <a:buNone/>
              </a:pPr>
              <a:r>
                <a:rPr lang="en" sz="800" b="1">
                  <a:solidFill>
                    <a:schemeClr val="dk1"/>
                  </a:solidFill>
                  <a:latin typeface="Quattrocento Sans"/>
                  <a:ea typeface="Quattrocento Sans"/>
                  <a:cs typeface="Quattrocento Sans"/>
                  <a:sym typeface="Quattrocento Sans"/>
                </a:rPr>
                <a:t>Vestibulum nec congue tempus lorem ipsum</a:t>
              </a:r>
              <a:endParaRPr sz="800" b="1">
                <a:solidFill>
                  <a:schemeClr val="dk1"/>
                </a:solidFill>
                <a:latin typeface="Quattrocento Sans"/>
                <a:ea typeface="Quattrocento Sans"/>
                <a:cs typeface="Quattrocento Sans"/>
                <a:sym typeface="Quattrocento Sans"/>
              </a:endParaRPr>
            </a:p>
          </p:txBody>
        </p:sp>
      </p:grpSp>
      <p:sp>
        <p:nvSpPr>
          <p:cNvPr id="237" name="Google Shape;237;p24"/>
          <p:cNvSpPr txBox="1"/>
          <p:nvPr/>
        </p:nvSpPr>
        <p:spPr>
          <a:xfrm>
            <a:off x="3845784" y="2437460"/>
            <a:ext cx="1443600" cy="804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200" b="1">
                <a:solidFill>
                  <a:schemeClr val="dk2"/>
                </a:solidFill>
                <a:latin typeface="Quattrocento Sans"/>
                <a:ea typeface="Quattrocento Sans"/>
                <a:cs typeface="Quattrocento Sans"/>
                <a:sym typeface="Quattrocento Sans"/>
              </a:rPr>
              <a:t>Vestibulum nec congue tempus</a:t>
            </a:r>
            <a:endParaRPr sz="1200">
              <a:solidFill>
                <a:schemeClr val="dk2"/>
              </a:solidFill>
              <a:latin typeface="Quattrocento Sans"/>
              <a:ea typeface="Quattrocento Sans"/>
              <a:cs typeface="Quattrocento Sans"/>
              <a:sym typeface="Quattrocento Sans"/>
            </a:endParaRPr>
          </a:p>
        </p:txBody>
      </p:sp>
      <p:sp>
        <p:nvSpPr>
          <p:cNvPr id="238" name="Google Shape;238;p24"/>
          <p:cNvSpPr/>
          <p:nvPr/>
        </p:nvSpPr>
        <p:spPr>
          <a:xfrm rot="1800047">
            <a:off x="3219843" y="1467434"/>
            <a:ext cx="2690936" cy="2690936"/>
          </a:xfrm>
          <a:prstGeom prst="blockArc">
            <a:avLst>
              <a:gd name="adj1" fmla="val 14414370"/>
              <a:gd name="adj2" fmla="val 694"/>
              <a:gd name="adj3" fmla="val 9562"/>
            </a:avLst>
          </a:prstGeom>
          <a:solidFill>
            <a:schemeClr val="accent2"/>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1800047" flipH="1">
            <a:off x="3221956" y="1467434"/>
            <a:ext cx="2690936" cy="2690936"/>
          </a:xfrm>
          <a:prstGeom prst="blockArc">
            <a:avLst>
              <a:gd name="adj1" fmla="val 14348563"/>
              <a:gd name="adj2" fmla="val 21472873"/>
              <a:gd name="adj3" fmla="val 9381"/>
            </a:avLst>
          </a:prstGeom>
          <a:solidFill>
            <a:schemeClr val="accent1"/>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8100000">
            <a:off x="4382715" y="1408393"/>
            <a:ext cx="363170" cy="36317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rot="-9000757" flipH="1">
            <a:off x="3220953" y="1465808"/>
            <a:ext cx="2690226" cy="2690226"/>
          </a:xfrm>
          <a:prstGeom prst="blockArc">
            <a:avLst>
              <a:gd name="adj1" fmla="val 14316164"/>
              <a:gd name="adj2" fmla="val 21502663"/>
              <a:gd name="adj3" fmla="val 9415"/>
            </a:avLst>
          </a:prstGeom>
          <a:solidFill>
            <a:schemeClr val="accent3"/>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p:cNvSpPr/>
          <p:nvPr/>
        </p:nvSpPr>
        <p:spPr>
          <a:xfrm rot="-1027861">
            <a:off x="5485874" y="3230832"/>
            <a:ext cx="312672" cy="312672"/>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6359841">
            <a:off x="3315801" y="3228762"/>
            <a:ext cx="363580" cy="36358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29"/>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Process</a:t>
            </a:r>
            <a:endParaRPr dirty="0"/>
          </a:p>
        </p:txBody>
      </p:sp>
      <p:grpSp>
        <p:nvGrpSpPr>
          <p:cNvPr id="307" name="Google Shape;307;p29"/>
          <p:cNvGrpSpPr/>
          <p:nvPr/>
        </p:nvGrpSpPr>
        <p:grpSpPr>
          <a:xfrm>
            <a:off x="916458" y="1019750"/>
            <a:ext cx="214625" cy="214625"/>
            <a:chOff x="2594050" y="1631825"/>
            <a:chExt cx="439625" cy="439625"/>
          </a:xfrm>
        </p:grpSpPr>
        <p:sp>
          <p:nvSpPr>
            <p:cNvPr id="308" name="Google Shape;308;p29"/>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9"/>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9"/>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9"/>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29"/>
          <p:cNvSpPr/>
          <p:nvPr/>
        </p:nvSpPr>
        <p:spPr>
          <a:xfrm>
            <a:off x="1499592" y="2053050"/>
            <a:ext cx="1685100" cy="1685100"/>
          </a:xfrm>
          <a:prstGeom prst="ellipse">
            <a:avLst/>
          </a:prstGeom>
          <a:noFill/>
          <a:ln w="1143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Lora"/>
                <a:ea typeface="Lora"/>
                <a:cs typeface="Lora"/>
                <a:sym typeface="Lora"/>
              </a:rPr>
              <a:t>first</a:t>
            </a:r>
            <a:endParaRPr b="1">
              <a:latin typeface="Lora"/>
              <a:ea typeface="Lora"/>
              <a:cs typeface="Lora"/>
              <a:sym typeface="Lora"/>
            </a:endParaRPr>
          </a:p>
        </p:txBody>
      </p:sp>
      <p:sp>
        <p:nvSpPr>
          <p:cNvPr id="313" name="Google Shape;313;p29"/>
          <p:cNvSpPr/>
          <p:nvPr/>
        </p:nvSpPr>
        <p:spPr>
          <a:xfrm>
            <a:off x="6721258" y="2053050"/>
            <a:ext cx="1685100" cy="1685100"/>
          </a:xfrm>
          <a:prstGeom prst="ellipse">
            <a:avLst/>
          </a:prstGeom>
          <a:noFill/>
          <a:ln w="1143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Lora"/>
                <a:ea typeface="Lora"/>
                <a:cs typeface="Lora"/>
                <a:sym typeface="Lora"/>
              </a:rPr>
              <a:t>last</a:t>
            </a:r>
            <a:endParaRPr b="1">
              <a:latin typeface="Lora"/>
              <a:ea typeface="Lora"/>
              <a:cs typeface="Lora"/>
              <a:sym typeface="Lora"/>
            </a:endParaRPr>
          </a:p>
        </p:txBody>
      </p:sp>
      <p:sp>
        <p:nvSpPr>
          <p:cNvPr id="314" name="Google Shape;314;p29"/>
          <p:cNvSpPr/>
          <p:nvPr/>
        </p:nvSpPr>
        <p:spPr>
          <a:xfrm>
            <a:off x="4110400" y="2053050"/>
            <a:ext cx="1685100" cy="1685100"/>
          </a:xfrm>
          <a:prstGeom prst="ellipse">
            <a:avLst/>
          </a:prstGeom>
          <a:noFill/>
          <a:ln w="1143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Lora"/>
                <a:ea typeface="Lora"/>
                <a:cs typeface="Lora"/>
                <a:sym typeface="Lora"/>
              </a:rPr>
              <a:t>second</a:t>
            </a:r>
            <a:endParaRPr b="1" dirty="0">
              <a:latin typeface="Lora"/>
              <a:ea typeface="Lora"/>
              <a:cs typeface="Lora"/>
              <a:sym typeface="Lora"/>
            </a:endParaRPr>
          </a:p>
        </p:txBody>
      </p:sp>
      <p:cxnSp>
        <p:nvCxnSpPr>
          <p:cNvPr id="315" name="Google Shape;315;p29"/>
          <p:cNvCxnSpPr>
            <a:endCxn id="314" idx="2"/>
          </p:cNvCxnSpPr>
          <p:nvPr/>
        </p:nvCxnSpPr>
        <p:spPr>
          <a:xfrm>
            <a:off x="3184600" y="2895600"/>
            <a:ext cx="925800" cy="0"/>
          </a:xfrm>
          <a:prstGeom prst="straightConnector1">
            <a:avLst/>
          </a:prstGeom>
          <a:noFill/>
          <a:ln w="38100" cap="flat" cmpd="sng">
            <a:solidFill>
              <a:schemeClr val="accent1"/>
            </a:solidFill>
            <a:prstDash val="solid"/>
            <a:round/>
            <a:headEnd type="none" w="sm" len="sm"/>
            <a:tailEnd type="triangle" w="sm" len="sm"/>
          </a:ln>
        </p:spPr>
      </p:cxnSp>
      <p:cxnSp>
        <p:nvCxnSpPr>
          <p:cNvPr id="316" name="Google Shape;316;p29"/>
          <p:cNvCxnSpPr>
            <a:endCxn id="313" idx="2"/>
          </p:cNvCxnSpPr>
          <p:nvPr/>
        </p:nvCxnSpPr>
        <p:spPr>
          <a:xfrm>
            <a:off x="5795458" y="2895600"/>
            <a:ext cx="925800" cy="0"/>
          </a:xfrm>
          <a:prstGeom prst="straightConnector1">
            <a:avLst/>
          </a:prstGeom>
          <a:noFill/>
          <a:ln w="38100" cap="flat" cmpd="sng">
            <a:solidFill>
              <a:schemeClr val="accent1"/>
            </a:solidFill>
            <a:prstDash val="solid"/>
            <a:round/>
            <a:headEnd type="none" w="sm" len="sm"/>
            <a:tailEnd type="triangle" w="sm" len="sm"/>
          </a:ln>
        </p:spPr>
      </p:cxnSp>
      <p:sp>
        <p:nvSpPr>
          <p:cNvPr id="317" name="Google Shape;317;p29"/>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41"/>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Gantt chart</a:t>
            </a:r>
            <a:endParaRPr/>
          </a:p>
        </p:txBody>
      </p:sp>
      <p:sp>
        <p:nvSpPr>
          <p:cNvPr id="543" name="Google Shape;543;p4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32</a:t>
            </a:fld>
            <a:endParaRPr/>
          </a:p>
        </p:txBody>
      </p:sp>
      <p:graphicFrame>
        <p:nvGraphicFramePr>
          <p:cNvPr id="544" name="Google Shape;544;p41"/>
          <p:cNvGraphicFramePr/>
          <p:nvPr/>
        </p:nvGraphicFramePr>
        <p:xfrm>
          <a:off x="1477425" y="1564481"/>
          <a:ext cx="7136600" cy="3072500"/>
        </p:xfrm>
        <a:graphic>
          <a:graphicData uri="http://schemas.openxmlformats.org/drawingml/2006/table">
            <a:tbl>
              <a:tblPr>
                <a:noFill/>
                <a:tableStyleId>{DA5B2040-0373-4AB5-8C16-54180E59C3D7}</a:tableStyleId>
              </a:tblPr>
              <a:tblGrid>
                <a:gridCol w="1228950">
                  <a:extLst>
                    <a:ext uri="{9D8B030D-6E8A-4147-A177-3AD203B41FA5}">
                      <a16:colId xmlns:a16="http://schemas.microsoft.com/office/drawing/2014/main" val="20000"/>
                    </a:ext>
                  </a:extLst>
                </a:gridCol>
                <a:gridCol w="421975">
                  <a:extLst>
                    <a:ext uri="{9D8B030D-6E8A-4147-A177-3AD203B41FA5}">
                      <a16:colId xmlns:a16="http://schemas.microsoft.com/office/drawing/2014/main" val="20001"/>
                    </a:ext>
                  </a:extLst>
                </a:gridCol>
                <a:gridCol w="421975">
                  <a:extLst>
                    <a:ext uri="{9D8B030D-6E8A-4147-A177-3AD203B41FA5}">
                      <a16:colId xmlns:a16="http://schemas.microsoft.com/office/drawing/2014/main" val="20002"/>
                    </a:ext>
                  </a:extLst>
                </a:gridCol>
                <a:gridCol w="421975">
                  <a:extLst>
                    <a:ext uri="{9D8B030D-6E8A-4147-A177-3AD203B41FA5}">
                      <a16:colId xmlns:a16="http://schemas.microsoft.com/office/drawing/2014/main" val="20003"/>
                    </a:ext>
                  </a:extLst>
                </a:gridCol>
                <a:gridCol w="421975">
                  <a:extLst>
                    <a:ext uri="{9D8B030D-6E8A-4147-A177-3AD203B41FA5}">
                      <a16:colId xmlns:a16="http://schemas.microsoft.com/office/drawing/2014/main" val="20004"/>
                    </a:ext>
                  </a:extLst>
                </a:gridCol>
                <a:gridCol w="421975">
                  <a:extLst>
                    <a:ext uri="{9D8B030D-6E8A-4147-A177-3AD203B41FA5}">
                      <a16:colId xmlns:a16="http://schemas.microsoft.com/office/drawing/2014/main" val="20005"/>
                    </a:ext>
                  </a:extLst>
                </a:gridCol>
                <a:gridCol w="421975">
                  <a:extLst>
                    <a:ext uri="{9D8B030D-6E8A-4147-A177-3AD203B41FA5}">
                      <a16:colId xmlns:a16="http://schemas.microsoft.com/office/drawing/2014/main" val="20006"/>
                    </a:ext>
                  </a:extLst>
                </a:gridCol>
                <a:gridCol w="421975">
                  <a:extLst>
                    <a:ext uri="{9D8B030D-6E8A-4147-A177-3AD203B41FA5}">
                      <a16:colId xmlns:a16="http://schemas.microsoft.com/office/drawing/2014/main" val="20007"/>
                    </a:ext>
                  </a:extLst>
                </a:gridCol>
                <a:gridCol w="421975">
                  <a:extLst>
                    <a:ext uri="{9D8B030D-6E8A-4147-A177-3AD203B41FA5}">
                      <a16:colId xmlns:a16="http://schemas.microsoft.com/office/drawing/2014/main" val="20008"/>
                    </a:ext>
                  </a:extLst>
                </a:gridCol>
                <a:gridCol w="421975">
                  <a:extLst>
                    <a:ext uri="{9D8B030D-6E8A-4147-A177-3AD203B41FA5}">
                      <a16:colId xmlns:a16="http://schemas.microsoft.com/office/drawing/2014/main" val="20009"/>
                    </a:ext>
                  </a:extLst>
                </a:gridCol>
                <a:gridCol w="421975">
                  <a:extLst>
                    <a:ext uri="{9D8B030D-6E8A-4147-A177-3AD203B41FA5}">
                      <a16:colId xmlns:a16="http://schemas.microsoft.com/office/drawing/2014/main" val="20010"/>
                    </a:ext>
                  </a:extLst>
                </a:gridCol>
                <a:gridCol w="421975">
                  <a:extLst>
                    <a:ext uri="{9D8B030D-6E8A-4147-A177-3AD203B41FA5}">
                      <a16:colId xmlns:a16="http://schemas.microsoft.com/office/drawing/2014/main" val="20011"/>
                    </a:ext>
                  </a:extLst>
                </a:gridCol>
                <a:gridCol w="421975">
                  <a:extLst>
                    <a:ext uri="{9D8B030D-6E8A-4147-A177-3AD203B41FA5}">
                      <a16:colId xmlns:a16="http://schemas.microsoft.com/office/drawing/2014/main" val="20012"/>
                    </a:ext>
                  </a:extLst>
                </a:gridCol>
                <a:gridCol w="421975">
                  <a:extLst>
                    <a:ext uri="{9D8B030D-6E8A-4147-A177-3AD203B41FA5}">
                      <a16:colId xmlns:a16="http://schemas.microsoft.com/office/drawing/2014/main" val="20013"/>
                    </a:ext>
                  </a:extLst>
                </a:gridCol>
                <a:gridCol w="421975">
                  <a:extLst>
                    <a:ext uri="{9D8B030D-6E8A-4147-A177-3AD203B41FA5}">
                      <a16:colId xmlns:a16="http://schemas.microsoft.com/office/drawing/2014/main" val="20014"/>
                    </a:ext>
                  </a:extLst>
                </a:gridCol>
              </a:tblGrid>
              <a:tr h="307250">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dk1"/>
                          </a:solidFill>
                          <a:latin typeface="Quattrocento Sans"/>
                          <a:ea typeface="Quattrocento Sans"/>
                          <a:cs typeface="Quattrocento Sans"/>
                          <a:sym typeface="Quattrocento Sans"/>
                        </a:rPr>
                        <a:t>Week 1</a:t>
                      </a:r>
                      <a:endParaRPr sz="800" b="1">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dk1"/>
                          </a:solidFill>
                          <a:latin typeface="Quattrocento Sans"/>
                          <a:ea typeface="Quattrocento Sans"/>
                          <a:cs typeface="Quattrocento Sans"/>
                          <a:sym typeface="Quattrocento Sans"/>
                        </a:rPr>
                        <a:t>Week 2</a:t>
                      </a:r>
                      <a:endParaRPr sz="800" b="1">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07250">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1</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2</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3</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4</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5</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6</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7</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8</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9</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10</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11</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12</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13</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14</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07250">
                <a:tc>
                  <a:txBody>
                    <a:bodyPr/>
                    <a:lstStyle/>
                    <a:p>
                      <a:pPr marL="0" lvl="0" indent="0" algn="r" rtl="0">
                        <a:spcBef>
                          <a:spcPts val="0"/>
                        </a:spcBef>
                        <a:spcAft>
                          <a:spcPts val="0"/>
                        </a:spcAft>
                        <a:buNone/>
                      </a:pPr>
                      <a:r>
                        <a:rPr lang="en" sz="800">
                          <a:solidFill>
                            <a:schemeClr val="dk1"/>
                          </a:solidFill>
                          <a:latin typeface="Quattrocento Sans"/>
                          <a:ea typeface="Quattrocento Sans"/>
                          <a:cs typeface="Quattrocento Sans"/>
                          <a:sym typeface="Quattrocento Sans"/>
                        </a:rPr>
                        <a:t>Task 1</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07250">
                <a:tc>
                  <a:txBody>
                    <a:bodyPr/>
                    <a:lstStyle/>
                    <a:p>
                      <a:pPr marL="0" lvl="0" indent="0" algn="r" rtl="0">
                        <a:spcBef>
                          <a:spcPts val="0"/>
                        </a:spcBef>
                        <a:spcAft>
                          <a:spcPts val="0"/>
                        </a:spcAft>
                        <a:buClr>
                          <a:schemeClr val="dk1"/>
                        </a:buClr>
                        <a:buSzPts val="1100"/>
                        <a:buFont typeface="Arial"/>
                        <a:buNone/>
                      </a:pPr>
                      <a:r>
                        <a:rPr lang="en" sz="800">
                          <a:solidFill>
                            <a:schemeClr val="dk1"/>
                          </a:solidFill>
                          <a:latin typeface="Quattrocento Sans"/>
                          <a:ea typeface="Quattrocento Sans"/>
                          <a:cs typeface="Quattrocento Sans"/>
                          <a:sym typeface="Quattrocento Sans"/>
                        </a:rPr>
                        <a:t>Task 2</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07250">
                <a:tc>
                  <a:txBody>
                    <a:bodyPr/>
                    <a:lstStyle/>
                    <a:p>
                      <a:pPr marL="0" lvl="0" indent="0" algn="r" rtl="0">
                        <a:spcBef>
                          <a:spcPts val="0"/>
                        </a:spcBef>
                        <a:spcAft>
                          <a:spcPts val="0"/>
                        </a:spcAft>
                        <a:buClr>
                          <a:schemeClr val="dk1"/>
                        </a:buClr>
                        <a:buSzPts val="1100"/>
                        <a:buFont typeface="Arial"/>
                        <a:buNone/>
                      </a:pPr>
                      <a:r>
                        <a:rPr lang="en" sz="800">
                          <a:solidFill>
                            <a:schemeClr val="dk1"/>
                          </a:solidFill>
                          <a:latin typeface="Quattrocento Sans"/>
                          <a:ea typeface="Quattrocento Sans"/>
                          <a:cs typeface="Quattrocento Sans"/>
                          <a:sym typeface="Quattrocento Sans"/>
                        </a:rPr>
                        <a:t>Task 3</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307250">
                <a:tc>
                  <a:txBody>
                    <a:bodyPr/>
                    <a:lstStyle/>
                    <a:p>
                      <a:pPr marL="0" lvl="0" indent="0" algn="r" rtl="0">
                        <a:spcBef>
                          <a:spcPts val="0"/>
                        </a:spcBef>
                        <a:spcAft>
                          <a:spcPts val="0"/>
                        </a:spcAft>
                        <a:buClr>
                          <a:schemeClr val="dk1"/>
                        </a:buClr>
                        <a:buSzPts val="1100"/>
                        <a:buFont typeface="Arial"/>
                        <a:buNone/>
                      </a:pPr>
                      <a:r>
                        <a:rPr lang="en" sz="800">
                          <a:solidFill>
                            <a:schemeClr val="dk1"/>
                          </a:solidFill>
                          <a:latin typeface="Quattrocento Sans"/>
                          <a:ea typeface="Quattrocento Sans"/>
                          <a:cs typeface="Quattrocento Sans"/>
                          <a:sym typeface="Quattrocento Sans"/>
                        </a:rPr>
                        <a:t>Task 4</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07250">
                <a:tc>
                  <a:txBody>
                    <a:bodyPr/>
                    <a:lstStyle/>
                    <a:p>
                      <a:pPr marL="0" lvl="0" indent="0" algn="r" rtl="0">
                        <a:spcBef>
                          <a:spcPts val="0"/>
                        </a:spcBef>
                        <a:spcAft>
                          <a:spcPts val="0"/>
                        </a:spcAft>
                        <a:buClr>
                          <a:schemeClr val="dk1"/>
                        </a:buClr>
                        <a:buSzPts val="1100"/>
                        <a:buFont typeface="Arial"/>
                        <a:buNone/>
                      </a:pPr>
                      <a:r>
                        <a:rPr lang="en" sz="800">
                          <a:solidFill>
                            <a:schemeClr val="dk1"/>
                          </a:solidFill>
                          <a:latin typeface="Quattrocento Sans"/>
                          <a:ea typeface="Quattrocento Sans"/>
                          <a:cs typeface="Quattrocento Sans"/>
                          <a:sym typeface="Quattrocento Sans"/>
                        </a:rPr>
                        <a:t>Task 5</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dk1"/>
                          </a:solidFill>
                          <a:latin typeface="Quattrocento Sans"/>
                          <a:ea typeface="Quattrocento Sans"/>
                          <a:cs typeface="Quattrocento Sans"/>
                          <a:sym typeface="Quattrocento Sans"/>
                        </a:rPr>
                        <a:t>◆</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307250">
                <a:tc>
                  <a:txBody>
                    <a:bodyPr/>
                    <a:lstStyle/>
                    <a:p>
                      <a:pPr marL="0" lvl="0" indent="0" algn="r" rtl="0">
                        <a:spcBef>
                          <a:spcPts val="0"/>
                        </a:spcBef>
                        <a:spcAft>
                          <a:spcPts val="0"/>
                        </a:spcAft>
                        <a:buClr>
                          <a:schemeClr val="dk1"/>
                        </a:buClr>
                        <a:buSzPts val="1100"/>
                        <a:buFont typeface="Arial"/>
                        <a:buNone/>
                      </a:pPr>
                      <a:r>
                        <a:rPr lang="en" sz="800">
                          <a:solidFill>
                            <a:schemeClr val="dk1"/>
                          </a:solidFill>
                          <a:latin typeface="Quattrocento Sans"/>
                          <a:ea typeface="Quattrocento Sans"/>
                          <a:cs typeface="Quattrocento Sans"/>
                          <a:sym typeface="Quattrocento Sans"/>
                        </a:rPr>
                        <a:t>Task 6</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307250">
                <a:tc>
                  <a:txBody>
                    <a:bodyPr/>
                    <a:lstStyle/>
                    <a:p>
                      <a:pPr marL="0" lvl="0" indent="0" algn="r" rtl="0">
                        <a:spcBef>
                          <a:spcPts val="0"/>
                        </a:spcBef>
                        <a:spcAft>
                          <a:spcPts val="0"/>
                        </a:spcAft>
                        <a:buClr>
                          <a:schemeClr val="dk1"/>
                        </a:buClr>
                        <a:buSzPts val="1100"/>
                        <a:buFont typeface="Arial"/>
                        <a:buNone/>
                      </a:pPr>
                      <a:r>
                        <a:rPr lang="en" sz="800">
                          <a:solidFill>
                            <a:schemeClr val="dk1"/>
                          </a:solidFill>
                          <a:latin typeface="Quattrocento Sans"/>
                          <a:ea typeface="Quattrocento Sans"/>
                          <a:cs typeface="Quattrocento Sans"/>
                          <a:sym typeface="Quattrocento Sans"/>
                        </a:rPr>
                        <a:t>Task 7</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307250">
                <a:tc>
                  <a:txBody>
                    <a:bodyPr/>
                    <a:lstStyle/>
                    <a:p>
                      <a:pPr marL="0" lvl="0" indent="0" algn="r" rtl="0">
                        <a:spcBef>
                          <a:spcPts val="0"/>
                        </a:spcBef>
                        <a:spcAft>
                          <a:spcPts val="0"/>
                        </a:spcAft>
                        <a:buClr>
                          <a:schemeClr val="dk1"/>
                        </a:buClr>
                        <a:buSzPts val="1100"/>
                        <a:buFont typeface="Arial"/>
                        <a:buNone/>
                      </a:pPr>
                      <a:r>
                        <a:rPr lang="en" sz="800">
                          <a:solidFill>
                            <a:schemeClr val="dk1"/>
                          </a:solidFill>
                          <a:latin typeface="Quattrocento Sans"/>
                          <a:ea typeface="Quattrocento Sans"/>
                          <a:cs typeface="Quattrocento Sans"/>
                          <a:sym typeface="Quattrocento Sans"/>
                        </a:rPr>
                        <a:t>Task 8</a:t>
                      </a: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dk1"/>
                        </a:solidFill>
                        <a:latin typeface="Quattrocento Sans"/>
                        <a:ea typeface="Quattrocento Sans"/>
                        <a:cs typeface="Quattrocento Sans"/>
                        <a:sym typeface="Quattrocento San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grpSp>
        <p:nvGrpSpPr>
          <p:cNvPr id="545" name="Google Shape;545;p41"/>
          <p:cNvGrpSpPr/>
          <p:nvPr/>
        </p:nvGrpSpPr>
        <p:grpSpPr>
          <a:xfrm>
            <a:off x="916458" y="1019750"/>
            <a:ext cx="214625" cy="214625"/>
            <a:chOff x="2594050" y="1631825"/>
            <a:chExt cx="439625" cy="439625"/>
          </a:xfrm>
        </p:grpSpPr>
        <p:sp>
          <p:nvSpPr>
            <p:cNvPr id="546" name="Google Shape;546;p41"/>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1"/>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1"/>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1"/>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40"/>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Roadmap</a:t>
            </a:r>
            <a:endParaRPr/>
          </a:p>
        </p:txBody>
      </p:sp>
      <p:sp>
        <p:nvSpPr>
          <p:cNvPr id="506" name="Google Shape;506;p40"/>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33</a:t>
            </a:fld>
            <a:endParaRPr/>
          </a:p>
        </p:txBody>
      </p:sp>
      <p:sp>
        <p:nvSpPr>
          <p:cNvPr id="507" name="Google Shape;507;p40"/>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40"/>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509" name="Google Shape;509;p40"/>
          <p:cNvGrpSpPr/>
          <p:nvPr/>
        </p:nvGrpSpPr>
        <p:grpSpPr>
          <a:xfrm>
            <a:off x="1786339" y="1703401"/>
            <a:ext cx="473400" cy="473400"/>
            <a:chOff x="1786339" y="1703401"/>
            <a:chExt cx="473400" cy="473400"/>
          </a:xfrm>
        </p:grpSpPr>
        <p:sp>
          <p:nvSpPr>
            <p:cNvPr id="510" name="Google Shape;510;p40"/>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Quattrocento Sans"/>
                <a:ea typeface="Quattrocento Sans"/>
                <a:cs typeface="Quattrocento Sans"/>
                <a:sym typeface="Quattrocento Sans"/>
              </a:endParaRPr>
            </a:p>
          </p:txBody>
        </p:sp>
        <p:sp>
          <p:nvSpPr>
            <p:cNvPr id="511" name="Google Shape;511;p40"/>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Quattrocento Sans"/>
                  <a:ea typeface="Quattrocento Sans"/>
                  <a:cs typeface="Quattrocento Sans"/>
                  <a:sym typeface="Quattrocento Sans"/>
                </a:rPr>
                <a:t>1</a:t>
              </a:r>
              <a:endParaRPr sz="600">
                <a:solidFill>
                  <a:schemeClr val="dk1"/>
                </a:solidFill>
                <a:latin typeface="Quattrocento Sans"/>
                <a:ea typeface="Quattrocento Sans"/>
                <a:cs typeface="Quattrocento Sans"/>
                <a:sym typeface="Quattrocento Sans"/>
              </a:endParaRPr>
            </a:p>
          </p:txBody>
        </p:sp>
      </p:grpSp>
      <p:grpSp>
        <p:nvGrpSpPr>
          <p:cNvPr id="512" name="Google Shape;512;p40"/>
          <p:cNvGrpSpPr/>
          <p:nvPr/>
        </p:nvGrpSpPr>
        <p:grpSpPr>
          <a:xfrm>
            <a:off x="3814414" y="1703401"/>
            <a:ext cx="473400" cy="473400"/>
            <a:chOff x="3814414" y="1703401"/>
            <a:chExt cx="473400" cy="473400"/>
          </a:xfrm>
        </p:grpSpPr>
        <p:sp>
          <p:nvSpPr>
            <p:cNvPr id="513" name="Google Shape;513;p40"/>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Quattrocento Sans"/>
                <a:ea typeface="Quattrocento Sans"/>
                <a:cs typeface="Quattrocento Sans"/>
                <a:sym typeface="Quattrocento Sans"/>
              </a:endParaRPr>
            </a:p>
          </p:txBody>
        </p:sp>
        <p:sp>
          <p:nvSpPr>
            <p:cNvPr id="514" name="Google Shape;514;p40"/>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Quattrocento Sans"/>
                  <a:ea typeface="Quattrocento Sans"/>
                  <a:cs typeface="Quattrocento Sans"/>
                  <a:sym typeface="Quattrocento Sans"/>
                </a:rPr>
                <a:t>3</a:t>
              </a:r>
              <a:endParaRPr sz="600">
                <a:solidFill>
                  <a:schemeClr val="dk1"/>
                </a:solidFill>
                <a:latin typeface="Quattrocento Sans"/>
                <a:ea typeface="Quattrocento Sans"/>
                <a:cs typeface="Quattrocento Sans"/>
                <a:sym typeface="Quattrocento Sans"/>
              </a:endParaRPr>
            </a:p>
          </p:txBody>
        </p:sp>
      </p:grpSp>
      <p:grpSp>
        <p:nvGrpSpPr>
          <p:cNvPr id="515" name="Google Shape;515;p40"/>
          <p:cNvGrpSpPr/>
          <p:nvPr/>
        </p:nvGrpSpPr>
        <p:grpSpPr>
          <a:xfrm>
            <a:off x="5842489" y="1703401"/>
            <a:ext cx="473400" cy="473400"/>
            <a:chOff x="5842489" y="1703401"/>
            <a:chExt cx="473400" cy="473400"/>
          </a:xfrm>
        </p:grpSpPr>
        <p:sp>
          <p:nvSpPr>
            <p:cNvPr id="516" name="Google Shape;516;p40"/>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Quattrocento Sans"/>
                <a:ea typeface="Quattrocento Sans"/>
                <a:cs typeface="Quattrocento Sans"/>
                <a:sym typeface="Quattrocento Sans"/>
              </a:endParaRPr>
            </a:p>
          </p:txBody>
        </p:sp>
        <p:sp>
          <p:nvSpPr>
            <p:cNvPr id="517" name="Google Shape;517;p40"/>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Quattrocento Sans"/>
                  <a:ea typeface="Quattrocento Sans"/>
                  <a:cs typeface="Quattrocento Sans"/>
                  <a:sym typeface="Quattrocento Sans"/>
                </a:rPr>
                <a:t>5</a:t>
              </a:r>
              <a:endParaRPr sz="600">
                <a:solidFill>
                  <a:schemeClr val="dk1"/>
                </a:solidFill>
                <a:latin typeface="Quattrocento Sans"/>
                <a:ea typeface="Quattrocento Sans"/>
                <a:cs typeface="Quattrocento Sans"/>
                <a:sym typeface="Quattrocento Sans"/>
              </a:endParaRPr>
            </a:p>
          </p:txBody>
        </p:sp>
      </p:grpSp>
      <p:grpSp>
        <p:nvGrpSpPr>
          <p:cNvPr id="518" name="Google Shape;518;p40"/>
          <p:cNvGrpSpPr/>
          <p:nvPr/>
        </p:nvGrpSpPr>
        <p:grpSpPr>
          <a:xfrm>
            <a:off x="6880814" y="3576300"/>
            <a:ext cx="473400" cy="473400"/>
            <a:chOff x="6880814" y="3576300"/>
            <a:chExt cx="473400" cy="473400"/>
          </a:xfrm>
        </p:grpSpPr>
        <p:sp>
          <p:nvSpPr>
            <p:cNvPr id="519" name="Google Shape;519;p40"/>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Quattrocento Sans"/>
                <a:ea typeface="Quattrocento Sans"/>
                <a:cs typeface="Quattrocento Sans"/>
                <a:sym typeface="Quattrocento Sans"/>
              </a:endParaRPr>
            </a:p>
          </p:txBody>
        </p:sp>
        <p:sp>
          <p:nvSpPr>
            <p:cNvPr id="520" name="Google Shape;520;p40"/>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Quattrocento Sans"/>
                  <a:ea typeface="Quattrocento Sans"/>
                  <a:cs typeface="Quattrocento Sans"/>
                  <a:sym typeface="Quattrocento Sans"/>
                </a:rPr>
                <a:t>6</a:t>
              </a:r>
              <a:endParaRPr sz="600">
                <a:solidFill>
                  <a:schemeClr val="dk1"/>
                </a:solidFill>
                <a:latin typeface="Quattrocento Sans"/>
                <a:ea typeface="Quattrocento Sans"/>
                <a:cs typeface="Quattrocento Sans"/>
                <a:sym typeface="Quattrocento Sans"/>
              </a:endParaRPr>
            </a:p>
          </p:txBody>
        </p:sp>
      </p:grpSp>
      <p:grpSp>
        <p:nvGrpSpPr>
          <p:cNvPr id="521" name="Google Shape;521;p40"/>
          <p:cNvGrpSpPr/>
          <p:nvPr/>
        </p:nvGrpSpPr>
        <p:grpSpPr>
          <a:xfrm>
            <a:off x="4852739" y="3576300"/>
            <a:ext cx="473400" cy="473400"/>
            <a:chOff x="4852739" y="3576300"/>
            <a:chExt cx="473400" cy="473400"/>
          </a:xfrm>
        </p:grpSpPr>
        <p:sp>
          <p:nvSpPr>
            <p:cNvPr id="522" name="Google Shape;522;p40"/>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Quattrocento Sans"/>
                <a:ea typeface="Quattrocento Sans"/>
                <a:cs typeface="Quattrocento Sans"/>
                <a:sym typeface="Quattrocento Sans"/>
              </a:endParaRPr>
            </a:p>
          </p:txBody>
        </p:sp>
        <p:sp>
          <p:nvSpPr>
            <p:cNvPr id="523" name="Google Shape;523;p40"/>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Quattrocento Sans"/>
                  <a:ea typeface="Quattrocento Sans"/>
                  <a:cs typeface="Quattrocento Sans"/>
                  <a:sym typeface="Quattrocento Sans"/>
                </a:rPr>
                <a:t>4</a:t>
              </a:r>
              <a:endParaRPr sz="600">
                <a:solidFill>
                  <a:schemeClr val="dk1"/>
                </a:solidFill>
                <a:latin typeface="Quattrocento Sans"/>
                <a:ea typeface="Quattrocento Sans"/>
                <a:cs typeface="Quattrocento Sans"/>
                <a:sym typeface="Quattrocento Sans"/>
              </a:endParaRPr>
            </a:p>
          </p:txBody>
        </p:sp>
      </p:grpSp>
      <p:grpSp>
        <p:nvGrpSpPr>
          <p:cNvPr id="524" name="Google Shape;524;p40"/>
          <p:cNvGrpSpPr/>
          <p:nvPr/>
        </p:nvGrpSpPr>
        <p:grpSpPr>
          <a:xfrm>
            <a:off x="2824664" y="3576300"/>
            <a:ext cx="473400" cy="473400"/>
            <a:chOff x="2824664" y="3576300"/>
            <a:chExt cx="473400" cy="473400"/>
          </a:xfrm>
        </p:grpSpPr>
        <p:sp>
          <p:nvSpPr>
            <p:cNvPr id="525" name="Google Shape;525;p40"/>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Quattrocento Sans"/>
                <a:ea typeface="Quattrocento Sans"/>
                <a:cs typeface="Quattrocento Sans"/>
                <a:sym typeface="Quattrocento Sans"/>
              </a:endParaRPr>
            </a:p>
          </p:txBody>
        </p:sp>
        <p:sp>
          <p:nvSpPr>
            <p:cNvPr id="526" name="Google Shape;526;p40"/>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Quattrocento Sans"/>
                  <a:ea typeface="Quattrocento Sans"/>
                  <a:cs typeface="Quattrocento Sans"/>
                  <a:sym typeface="Quattrocento Sans"/>
                </a:rPr>
                <a:t>2</a:t>
              </a:r>
              <a:endParaRPr sz="600">
                <a:solidFill>
                  <a:schemeClr val="dk1"/>
                </a:solidFill>
                <a:latin typeface="Quattrocento Sans"/>
                <a:ea typeface="Quattrocento Sans"/>
                <a:cs typeface="Quattrocento Sans"/>
                <a:sym typeface="Quattrocento Sans"/>
              </a:endParaRPr>
            </a:p>
          </p:txBody>
        </p:sp>
      </p:grpSp>
      <p:sp>
        <p:nvSpPr>
          <p:cNvPr id="527" name="Google Shape;527;p40"/>
          <p:cNvSpPr txBox="1"/>
          <p:nvPr/>
        </p:nvSpPr>
        <p:spPr>
          <a:xfrm>
            <a:off x="137985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1"/>
                </a:solidFill>
                <a:latin typeface="Quattrocento Sans"/>
                <a:ea typeface="Quattrocento Sans"/>
                <a:cs typeface="Quattrocento Sans"/>
                <a:sym typeface="Quattrocento Sans"/>
              </a:rPr>
              <a:t>Blue is the colour of the clear sky and the deep sea</a:t>
            </a:r>
            <a:endParaRPr sz="900">
              <a:solidFill>
                <a:schemeClr val="dk1"/>
              </a:solidFill>
              <a:latin typeface="Quattrocento Sans"/>
              <a:ea typeface="Quattrocento Sans"/>
              <a:cs typeface="Quattrocento Sans"/>
              <a:sym typeface="Quattrocento Sans"/>
            </a:endParaRPr>
          </a:p>
        </p:txBody>
      </p:sp>
      <p:sp>
        <p:nvSpPr>
          <p:cNvPr id="528" name="Google Shape;528;p40"/>
          <p:cNvSpPr txBox="1"/>
          <p:nvPr/>
        </p:nvSpPr>
        <p:spPr>
          <a:xfrm>
            <a:off x="3377205"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1"/>
                </a:solidFill>
                <a:latin typeface="Quattrocento Sans"/>
                <a:ea typeface="Quattrocento Sans"/>
                <a:cs typeface="Quattrocento Sans"/>
                <a:sym typeface="Quattrocento Sans"/>
              </a:rPr>
              <a:t>Red is the colour of danger and courage</a:t>
            </a:r>
            <a:endParaRPr sz="900">
              <a:solidFill>
                <a:schemeClr val="dk1"/>
              </a:solidFill>
              <a:latin typeface="Quattrocento Sans"/>
              <a:ea typeface="Quattrocento Sans"/>
              <a:cs typeface="Quattrocento Sans"/>
              <a:sym typeface="Quattrocento Sans"/>
            </a:endParaRPr>
          </a:p>
        </p:txBody>
      </p:sp>
      <p:sp>
        <p:nvSpPr>
          <p:cNvPr id="529" name="Google Shape;529;p40"/>
          <p:cNvSpPr txBox="1"/>
          <p:nvPr/>
        </p:nvSpPr>
        <p:spPr>
          <a:xfrm>
            <a:off x="543601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1"/>
                </a:solidFill>
                <a:latin typeface="Quattrocento Sans"/>
                <a:ea typeface="Quattrocento Sans"/>
                <a:cs typeface="Quattrocento Sans"/>
                <a:sym typeface="Quattrocento Sans"/>
              </a:rPr>
              <a:t>Black is the color of ebony and of outer space</a:t>
            </a:r>
            <a:endParaRPr sz="900">
              <a:solidFill>
                <a:schemeClr val="dk1"/>
              </a:solidFill>
              <a:latin typeface="Quattrocento Sans"/>
              <a:ea typeface="Quattrocento Sans"/>
              <a:cs typeface="Quattrocento Sans"/>
              <a:sym typeface="Quattrocento Sans"/>
            </a:endParaRPr>
          </a:p>
        </p:txBody>
      </p:sp>
      <p:sp>
        <p:nvSpPr>
          <p:cNvPr id="530" name="Google Shape;530;p40"/>
          <p:cNvSpPr txBox="1"/>
          <p:nvPr/>
        </p:nvSpPr>
        <p:spPr>
          <a:xfrm>
            <a:off x="241817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1"/>
                </a:solidFill>
                <a:latin typeface="Quattrocento Sans"/>
                <a:ea typeface="Quattrocento Sans"/>
                <a:cs typeface="Quattrocento Sans"/>
                <a:sym typeface="Quattrocento Sans"/>
              </a:rPr>
              <a:t>Yellow is the color of gold, butter and ripe lemons</a:t>
            </a:r>
            <a:endParaRPr sz="900">
              <a:solidFill>
                <a:schemeClr val="dk1"/>
              </a:solidFill>
              <a:latin typeface="Quattrocento Sans"/>
              <a:ea typeface="Quattrocento Sans"/>
              <a:cs typeface="Quattrocento Sans"/>
              <a:sym typeface="Quattrocento Sans"/>
            </a:endParaRPr>
          </a:p>
        </p:txBody>
      </p:sp>
      <p:sp>
        <p:nvSpPr>
          <p:cNvPr id="531" name="Google Shape;531;p40"/>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1"/>
                </a:solidFill>
                <a:latin typeface="Quattrocento Sans"/>
                <a:ea typeface="Quattrocento Sans"/>
                <a:cs typeface="Quattrocento Sans"/>
                <a:sym typeface="Quattrocento Sans"/>
              </a:rPr>
              <a:t>White is the color of milk and fresh snow</a:t>
            </a:r>
            <a:endParaRPr sz="900">
              <a:solidFill>
                <a:schemeClr val="dk1"/>
              </a:solidFill>
              <a:latin typeface="Quattrocento Sans"/>
              <a:ea typeface="Quattrocento Sans"/>
              <a:cs typeface="Quattrocento Sans"/>
              <a:sym typeface="Quattrocento Sans"/>
            </a:endParaRPr>
          </a:p>
        </p:txBody>
      </p:sp>
      <p:sp>
        <p:nvSpPr>
          <p:cNvPr id="532" name="Google Shape;532;p40"/>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1"/>
                </a:solidFill>
                <a:latin typeface="Quattrocento Sans"/>
                <a:ea typeface="Quattrocento Sans"/>
                <a:cs typeface="Quattrocento Sans"/>
                <a:sym typeface="Quattrocento Sans"/>
              </a:rPr>
              <a:t>Blue is the colour of the clear sky and the deep sea</a:t>
            </a:r>
            <a:endParaRPr sz="900">
              <a:solidFill>
                <a:schemeClr val="dk1"/>
              </a:solidFill>
              <a:latin typeface="Quattrocento Sans"/>
              <a:ea typeface="Quattrocento Sans"/>
              <a:cs typeface="Quattrocento Sans"/>
              <a:sym typeface="Quattrocento Sans"/>
            </a:endParaRPr>
          </a:p>
        </p:txBody>
      </p:sp>
      <p:grpSp>
        <p:nvGrpSpPr>
          <p:cNvPr id="533" name="Google Shape;533;p40"/>
          <p:cNvGrpSpPr/>
          <p:nvPr/>
        </p:nvGrpSpPr>
        <p:grpSpPr>
          <a:xfrm>
            <a:off x="916458" y="1019750"/>
            <a:ext cx="214625" cy="214625"/>
            <a:chOff x="2594050" y="1631825"/>
            <a:chExt cx="439625" cy="439625"/>
          </a:xfrm>
        </p:grpSpPr>
        <p:sp>
          <p:nvSpPr>
            <p:cNvPr id="534" name="Google Shape;534;p40"/>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0"/>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0"/>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0"/>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42"/>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SWOT Analysis</a:t>
            </a:r>
            <a:endParaRPr/>
          </a:p>
        </p:txBody>
      </p:sp>
      <p:sp>
        <p:nvSpPr>
          <p:cNvPr id="555" name="Google Shape;555;p42"/>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34</a:t>
            </a:fld>
            <a:endParaRPr/>
          </a:p>
        </p:txBody>
      </p:sp>
      <p:sp>
        <p:nvSpPr>
          <p:cNvPr id="556" name="Google Shape;556;p42"/>
          <p:cNvSpPr/>
          <p:nvPr/>
        </p:nvSpPr>
        <p:spPr>
          <a:xfrm>
            <a:off x="1506150" y="1665075"/>
            <a:ext cx="3447300" cy="1298700"/>
          </a:xfrm>
          <a:prstGeom prst="rect">
            <a:avLst/>
          </a:prstGeom>
          <a:solidFill>
            <a:srgbClr val="F3F3F3"/>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Quattrocento Sans"/>
                <a:ea typeface="Quattrocento Sans"/>
                <a:cs typeface="Quattrocento Sans"/>
                <a:sym typeface="Quattrocento Sans"/>
              </a:rPr>
              <a:t>STRENGTHS</a:t>
            </a:r>
            <a:endParaRPr b="1">
              <a:solidFill>
                <a:schemeClr val="dk1"/>
              </a:solidFill>
              <a:latin typeface="Quattrocento Sans"/>
              <a:ea typeface="Quattrocento Sans"/>
              <a:cs typeface="Quattrocento Sans"/>
              <a:sym typeface="Quattrocento Sans"/>
            </a:endParaRPr>
          </a:p>
          <a:p>
            <a:pPr marL="0" lvl="0" indent="0" algn="l" rtl="0">
              <a:spcBef>
                <a:spcPts val="600"/>
              </a:spcBef>
              <a:spcAft>
                <a:spcPts val="600"/>
              </a:spcAft>
              <a:buNone/>
            </a:pPr>
            <a:r>
              <a:rPr lang="en">
                <a:solidFill>
                  <a:schemeClr val="dk1"/>
                </a:solidFill>
                <a:latin typeface="Quattrocento Sans"/>
                <a:ea typeface="Quattrocento Sans"/>
                <a:cs typeface="Quattrocento Sans"/>
                <a:sym typeface="Quattrocento Sans"/>
              </a:rPr>
              <a:t>Blue is the colour of the clear sky and the deep sea</a:t>
            </a:r>
            <a:endParaRPr>
              <a:solidFill>
                <a:schemeClr val="dk1"/>
              </a:solidFill>
              <a:latin typeface="Quattrocento Sans"/>
              <a:ea typeface="Quattrocento Sans"/>
              <a:cs typeface="Quattrocento Sans"/>
              <a:sym typeface="Quattrocento Sans"/>
            </a:endParaRPr>
          </a:p>
        </p:txBody>
      </p:sp>
      <p:sp>
        <p:nvSpPr>
          <p:cNvPr id="557" name="Google Shape;557;p42"/>
          <p:cNvSpPr/>
          <p:nvPr/>
        </p:nvSpPr>
        <p:spPr>
          <a:xfrm>
            <a:off x="5095924" y="1665075"/>
            <a:ext cx="3447300" cy="1298700"/>
          </a:xfrm>
          <a:prstGeom prst="rect">
            <a:avLst/>
          </a:prstGeom>
          <a:solidFill>
            <a:srgbClr val="F3F3F3"/>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Quattrocento Sans"/>
                <a:ea typeface="Quattrocento Sans"/>
                <a:cs typeface="Quattrocento Sans"/>
                <a:sym typeface="Quattrocento Sans"/>
              </a:rPr>
              <a:t>WEAKNESSES</a:t>
            </a:r>
            <a:endParaRPr b="1">
              <a:solidFill>
                <a:schemeClr val="dk1"/>
              </a:solidFill>
              <a:latin typeface="Quattrocento Sans"/>
              <a:ea typeface="Quattrocento Sans"/>
              <a:cs typeface="Quattrocento Sans"/>
              <a:sym typeface="Quattrocento Sans"/>
            </a:endParaRPr>
          </a:p>
          <a:p>
            <a:pPr marL="0" lvl="0" indent="0" algn="r" rtl="0">
              <a:spcBef>
                <a:spcPts val="600"/>
              </a:spcBef>
              <a:spcAft>
                <a:spcPts val="600"/>
              </a:spcAft>
              <a:buNone/>
            </a:pPr>
            <a:r>
              <a:rPr lang="en">
                <a:solidFill>
                  <a:schemeClr val="dk1"/>
                </a:solidFill>
                <a:latin typeface="Quattrocento Sans"/>
                <a:ea typeface="Quattrocento Sans"/>
                <a:cs typeface="Quattrocento Sans"/>
                <a:sym typeface="Quattrocento Sans"/>
              </a:rPr>
              <a:t>Yellow is the color of gold, butter and ripe lemons</a:t>
            </a:r>
            <a:endParaRPr>
              <a:solidFill>
                <a:schemeClr val="dk1"/>
              </a:solidFill>
              <a:latin typeface="Quattrocento Sans"/>
              <a:ea typeface="Quattrocento Sans"/>
              <a:cs typeface="Quattrocento Sans"/>
              <a:sym typeface="Quattrocento Sans"/>
            </a:endParaRPr>
          </a:p>
        </p:txBody>
      </p:sp>
      <p:sp>
        <p:nvSpPr>
          <p:cNvPr id="558" name="Google Shape;558;p42"/>
          <p:cNvSpPr/>
          <p:nvPr/>
        </p:nvSpPr>
        <p:spPr>
          <a:xfrm>
            <a:off x="1506150" y="3106208"/>
            <a:ext cx="3447300" cy="1298700"/>
          </a:xfrm>
          <a:prstGeom prst="rect">
            <a:avLst/>
          </a:prstGeom>
          <a:solidFill>
            <a:srgbClr val="F3F3F3"/>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Quattrocento Sans"/>
              <a:ea typeface="Quattrocento Sans"/>
              <a:cs typeface="Quattrocento Sans"/>
              <a:sym typeface="Quattrocento Sans"/>
            </a:endParaRPr>
          </a:p>
          <a:p>
            <a:pPr marL="0" lvl="0" indent="0" algn="l" rtl="0">
              <a:spcBef>
                <a:spcPts val="600"/>
              </a:spcBef>
              <a:spcAft>
                <a:spcPts val="0"/>
              </a:spcAft>
              <a:buClr>
                <a:schemeClr val="dk1"/>
              </a:buClr>
              <a:buSzPts val="1100"/>
              <a:buFont typeface="Arial"/>
              <a:buNone/>
            </a:pPr>
            <a:r>
              <a:rPr lang="en">
                <a:solidFill>
                  <a:schemeClr val="dk1"/>
                </a:solidFill>
                <a:latin typeface="Quattrocento Sans"/>
                <a:ea typeface="Quattrocento Sans"/>
                <a:cs typeface="Quattrocento Sans"/>
                <a:sym typeface="Quattrocento Sans"/>
              </a:rPr>
              <a:t>Black is the color of ebony and of outer space</a:t>
            </a:r>
            <a:endParaRPr>
              <a:solidFill>
                <a:schemeClr val="dk1"/>
              </a:solidFill>
              <a:latin typeface="Quattrocento Sans"/>
              <a:ea typeface="Quattrocento Sans"/>
              <a:cs typeface="Quattrocento Sans"/>
              <a:sym typeface="Quattrocento Sans"/>
            </a:endParaRPr>
          </a:p>
          <a:p>
            <a:pPr marL="0" lvl="0" indent="0" algn="l" rtl="0">
              <a:spcBef>
                <a:spcPts val="600"/>
              </a:spcBef>
              <a:spcAft>
                <a:spcPts val="600"/>
              </a:spcAft>
              <a:buClr>
                <a:schemeClr val="dk1"/>
              </a:buClr>
              <a:buSzPts val="1100"/>
              <a:buFont typeface="Arial"/>
              <a:buNone/>
            </a:pPr>
            <a:r>
              <a:rPr lang="en" b="1">
                <a:solidFill>
                  <a:schemeClr val="dk1"/>
                </a:solidFill>
                <a:latin typeface="Quattrocento Sans"/>
                <a:ea typeface="Quattrocento Sans"/>
                <a:cs typeface="Quattrocento Sans"/>
                <a:sym typeface="Quattrocento Sans"/>
              </a:rPr>
              <a:t>OPPORTUNITIES</a:t>
            </a:r>
            <a:endParaRPr>
              <a:solidFill>
                <a:schemeClr val="dk1"/>
              </a:solidFill>
              <a:latin typeface="Quattrocento Sans"/>
              <a:ea typeface="Quattrocento Sans"/>
              <a:cs typeface="Quattrocento Sans"/>
              <a:sym typeface="Quattrocento Sans"/>
            </a:endParaRPr>
          </a:p>
        </p:txBody>
      </p:sp>
      <p:sp>
        <p:nvSpPr>
          <p:cNvPr id="559" name="Google Shape;559;p42"/>
          <p:cNvSpPr/>
          <p:nvPr/>
        </p:nvSpPr>
        <p:spPr>
          <a:xfrm>
            <a:off x="5095924" y="3106208"/>
            <a:ext cx="3447300" cy="1298700"/>
          </a:xfrm>
          <a:prstGeom prst="rect">
            <a:avLst/>
          </a:prstGeom>
          <a:solidFill>
            <a:srgbClr val="F3F3F3"/>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Quattrocento Sans"/>
                <a:ea typeface="Quattrocento Sans"/>
                <a:cs typeface="Quattrocento Sans"/>
                <a:sym typeface="Quattrocento Sans"/>
              </a:rPr>
              <a:t>White is the color of milk and fresh snow</a:t>
            </a:r>
            <a:endParaRPr>
              <a:solidFill>
                <a:schemeClr val="dk1"/>
              </a:solidFill>
              <a:latin typeface="Quattrocento Sans"/>
              <a:ea typeface="Quattrocento Sans"/>
              <a:cs typeface="Quattrocento Sans"/>
              <a:sym typeface="Quattrocento Sans"/>
            </a:endParaRPr>
          </a:p>
          <a:p>
            <a:pPr marL="0" lvl="0" indent="0" algn="r" rtl="0">
              <a:spcBef>
                <a:spcPts val="600"/>
              </a:spcBef>
              <a:spcAft>
                <a:spcPts val="600"/>
              </a:spcAft>
              <a:buNone/>
            </a:pPr>
            <a:r>
              <a:rPr lang="en" b="1">
                <a:solidFill>
                  <a:schemeClr val="dk1"/>
                </a:solidFill>
                <a:latin typeface="Quattrocento Sans"/>
                <a:ea typeface="Quattrocento Sans"/>
                <a:cs typeface="Quattrocento Sans"/>
                <a:sym typeface="Quattrocento Sans"/>
              </a:rPr>
              <a:t>THREATS</a:t>
            </a:r>
            <a:endParaRPr>
              <a:solidFill>
                <a:schemeClr val="dk1"/>
              </a:solidFill>
              <a:latin typeface="Quattrocento Sans"/>
              <a:ea typeface="Quattrocento Sans"/>
              <a:cs typeface="Quattrocento Sans"/>
              <a:sym typeface="Quattrocento Sans"/>
            </a:endParaRPr>
          </a:p>
        </p:txBody>
      </p:sp>
      <p:sp>
        <p:nvSpPr>
          <p:cNvPr id="560" name="Google Shape;560;p42"/>
          <p:cNvSpPr/>
          <p:nvPr/>
        </p:nvSpPr>
        <p:spPr>
          <a:xfrm>
            <a:off x="3963788" y="1972387"/>
            <a:ext cx="1980900" cy="19809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2"/>
          <p:cNvSpPr/>
          <p:nvPr/>
        </p:nvSpPr>
        <p:spPr>
          <a:xfrm rot="5400000">
            <a:off x="4106573" y="1972387"/>
            <a:ext cx="1980900" cy="19809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2"/>
          <p:cNvSpPr/>
          <p:nvPr/>
        </p:nvSpPr>
        <p:spPr>
          <a:xfrm rot="10800000">
            <a:off x="4106573" y="2116280"/>
            <a:ext cx="1980900" cy="19809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2"/>
          <p:cNvSpPr/>
          <p:nvPr/>
        </p:nvSpPr>
        <p:spPr>
          <a:xfrm rot="-5400000">
            <a:off x="3963788" y="2116280"/>
            <a:ext cx="1980900" cy="1980900"/>
          </a:xfrm>
          <a:prstGeom prst="pie">
            <a:avLst>
              <a:gd name="adj1" fmla="val 10788866"/>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2"/>
          <p:cNvSpPr/>
          <p:nvPr/>
        </p:nvSpPr>
        <p:spPr>
          <a:xfrm>
            <a:off x="4419834" y="2385582"/>
            <a:ext cx="263198" cy="370493"/>
          </a:xfrm>
          <a:prstGeom prst="rect">
            <a:avLst/>
          </a:prstGeom>
        </p:spPr>
        <p:txBody>
          <a:bodyPr>
            <a:prstTxWarp prst="textPlain">
              <a:avLst/>
            </a:prstTxWarp>
          </a:bodyPr>
          <a:lstStyle/>
          <a:p>
            <a:pPr lvl="0" algn="ctr"/>
            <a:r>
              <a:rPr b="1" i="0">
                <a:ln>
                  <a:noFill/>
                </a:ln>
                <a:solidFill>
                  <a:schemeClr val="lt1"/>
                </a:solidFill>
                <a:latin typeface="Lora"/>
              </a:rPr>
              <a:t>S</a:t>
            </a:r>
          </a:p>
        </p:txBody>
      </p:sp>
      <p:sp>
        <p:nvSpPr>
          <p:cNvPr id="565" name="Google Shape;565;p42"/>
          <p:cNvSpPr/>
          <p:nvPr/>
        </p:nvSpPr>
        <p:spPr>
          <a:xfrm>
            <a:off x="5252163" y="2391908"/>
            <a:ext cx="508175" cy="357333"/>
          </a:xfrm>
          <a:prstGeom prst="rect">
            <a:avLst/>
          </a:prstGeom>
        </p:spPr>
        <p:txBody>
          <a:bodyPr>
            <a:prstTxWarp prst="textPlain">
              <a:avLst/>
            </a:prstTxWarp>
          </a:bodyPr>
          <a:lstStyle/>
          <a:p>
            <a:pPr lvl="0" algn="ctr"/>
            <a:r>
              <a:rPr b="1" i="0">
                <a:ln>
                  <a:noFill/>
                </a:ln>
                <a:solidFill>
                  <a:schemeClr val="lt1"/>
                </a:solidFill>
                <a:latin typeface="Lora"/>
              </a:rPr>
              <a:t>W</a:t>
            </a:r>
          </a:p>
        </p:txBody>
      </p:sp>
      <p:sp>
        <p:nvSpPr>
          <p:cNvPr id="566" name="Google Shape;566;p42"/>
          <p:cNvSpPr/>
          <p:nvPr/>
        </p:nvSpPr>
        <p:spPr>
          <a:xfrm>
            <a:off x="4391490" y="3292282"/>
            <a:ext cx="353799" cy="370493"/>
          </a:xfrm>
          <a:prstGeom prst="rect">
            <a:avLst/>
          </a:prstGeom>
        </p:spPr>
        <p:txBody>
          <a:bodyPr>
            <a:prstTxWarp prst="textPlain">
              <a:avLst/>
            </a:prstTxWarp>
          </a:bodyPr>
          <a:lstStyle/>
          <a:p>
            <a:pPr lvl="0" algn="ctr"/>
            <a:r>
              <a:rPr b="1" i="0">
                <a:ln>
                  <a:noFill/>
                </a:ln>
                <a:solidFill>
                  <a:schemeClr val="lt1"/>
                </a:solidFill>
                <a:latin typeface="Lora"/>
              </a:rPr>
              <a:t>O</a:t>
            </a:r>
          </a:p>
        </p:txBody>
      </p:sp>
      <p:sp>
        <p:nvSpPr>
          <p:cNvPr id="567" name="Google Shape;567;p42"/>
          <p:cNvSpPr/>
          <p:nvPr/>
        </p:nvSpPr>
        <p:spPr>
          <a:xfrm>
            <a:off x="5345801" y="3298609"/>
            <a:ext cx="312295" cy="354296"/>
          </a:xfrm>
          <a:prstGeom prst="rect">
            <a:avLst/>
          </a:prstGeom>
        </p:spPr>
        <p:txBody>
          <a:bodyPr>
            <a:prstTxWarp prst="textPlain">
              <a:avLst/>
            </a:prstTxWarp>
          </a:bodyPr>
          <a:lstStyle/>
          <a:p>
            <a:pPr lvl="0" algn="ctr"/>
            <a:r>
              <a:rPr b="1" i="0">
                <a:ln>
                  <a:noFill/>
                </a:ln>
                <a:solidFill>
                  <a:schemeClr val="lt1"/>
                </a:solidFill>
                <a:latin typeface="Lora"/>
              </a:rPr>
              <a:t>T</a:t>
            </a:r>
          </a:p>
        </p:txBody>
      </p:sp>
      <p:grpSp>
        <p:nvGrpSpPr>
          <p:cNvPr id="568" name="Google Shape;568;p42"/>
          <p:cNvGrpSpPr/>
          <p:nvPr/>
        </p:nvGrpSpPr>
        <p:grpSpPr>
          <a:xfrm>
            <a:off x="916458" y="1019750"/>
            <a:ext cx="214625" cy="214625"/>
            <a:chOff x="2594050" y="1631825"/>
            <a:chExt cx="439625" cy="439625"/>
          </a:xfrm>
        </p:grpSpPr>
        <p:sp>
          <p:nvSpPr>
            <p:cNvPr id="569" name="Google Shape;569;p42"/>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2"/>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2"/>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2"/>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4"/>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Funnel</a:t>
            </a:r>
            <a:endParaRPr/>
          </a:p>
        </p:txBody>
      </p:sp>
      <p:sp>
        <p:nvSpPr>
          <p:cNvPr id="627" name="Google Shape;627;p44"/>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35</a:t>
            </a:fld>
            <a:endParaRPr/>
          </a:p>
        </p:txBody>
      </p:sp>
      <p:grpSp>
        <p:nvGrpSpPr>
          <p:cNvPr id="628" name="Google Shape;628;p44"/>
          <p:cNvGrpSpPr/>
          <p:nvPr/>
        </p:nvGrpSpPr>
        <p:grpSpPr>
          <a:xfrm>
            <a:off x="1381092" y="1505777"/>
            <a:ext cx="3277953" cy="2946943"/>
            <a:chOff x="3778727" y="4460423"/>
            <a:chExt cx="720160" cy="647438"/>
          </a:xfrm>
        </p:grpSpPr>
        <p:sp>
          <p:nvSpPr>
            <p:cNvPr id="629" name="Google Shape;629;p44"/>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Quattrocento Sans"/>
                  <a:ea typeface="Quattrocento Sans"/>
                  <a:cs typeface="Quattrocento Sans"/>
                  <a:sym typeface="Quattrocento Sans"/>
                </a:rPr>
                <a:t>PURCHASE</a:t>
              </a:r>
              <a:endParaRPr sz="1200" b="1" i="0" u="none" strike="noStrike" cap="none">
                <a:solidFill>
                  <a:schemeClr val="lt1"/>
                </a:solidFill>
                <a:latin typeface="Quattrocento Sans"/>
                <a:ea typeface="Quattrocento Sans"/>
                <a:cs typeface="Quattrocento Sans"/>
                <a:sym typeface="Quattrocento Sans"/>
              </a:endParaRPr>
            </a:p>
          </p:txBody>
        </p:sp>
        <p:sp>
          <p:nvSpPr>
            <p:cNvPr id="630" name="Google Shape;630;p44"/>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Quattrocento Sans"/>
                  <a:ea typeface="Quattrocento Sans"/>
                  <a:cs typeface="Quattrocento Sans"/>
                  <a:sym typeface="Quattrocento Sans"/>
                </a:rPr>
                <a:t>LOYALTY</a:t>
              </a:r>
              <a:endParaRPr sz="1200" b="1" i="0" u="none" strike="noStrike" cap="none">
                <a:solidFill>
                  <a:schemeClr val="lt1"/>
                </a:solidFill>
                <a:latin typeface="Quattrocento Sans"/>
                <a:ea typeface="Quattrocento Sans"/>
                <a:cs typeface="Quattrocento Sans"/>
                <a:sym typeface="Quattrocento Sans"/>
              </a:endParaRPr>
            </a:p>
          </p:txBody>
        </p:sp>
        <p:sp>
          <p:nvSpPr>
            <p:cNvPr id="631" name="Google Shape;631;p44"/>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Quattrocento Sans"/>
                  <a:ea typeface="Quattrocento Sans"/>
                  <a:cs typeface="Quattrocento Sans"/>
                  <a:sym typeface="Quattrocento Sans"/>
                </a:rPr>
                <a:t>AWARENESS</a:t>
              </a:r>
              <a:endParaRPr sz="1200" b="1" i="0" u="none" strike="noStrike" cap="none">
                <a:solidFill>
                  <a:schemeClr val="lt1"/>
                </a:solidFill>
                <a:latin typeface="Quattrocento Sans"/>
                <a:ea typeface="Quattrocento Sans"/>
                <a:cs typeface="Quattrocento Sans"/>
                <a:sym typeface="Quattrocento Sans"/>
              </a:endParaRPr>
            </a:p>
          </p:txBody>
        </p:sp>
        <p:sp>
          <p:nvSpPr>
            <p:cNvPr id="632" name="Google Shape;632;p44"/>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Quattrocento Sans"/>
                  <a:ea typeface="Quattrocento Sans"/>
                  <a:cs typeface="Quattrocento Sans"/>
                  <a:sym typeface="Quattrocento Sans"/>
                </a:rPr>
                <a:t>EVALUATION</a:t>
              </a:r>
              <a:endParaRPr sz="1200" b="1" i="0" u="none" strike="noStrike" cap="none">
                <a:solidFill>
                  <a:schemeClr val="lt1"/>
                </a:solidFill>
                <a:latin typeface="Quattrocento Sans"/>
                <a:ea typeface="Quattrocento Sans"/>
                <a:cs typeface="Quattrocento Sans"/>
                <a:sym typeface="Quattrocento Sans"/>
              </a:endParaRPr>
            </a:p>
          </p:txBody>
        </p:sp>
        <p:sp>
          <p:nvSpPr>
            <p:cNvPr id="633" name="Google Shape;633;p44"/>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Quattrocento Sans"/>
                  <a:ea typeface="Quattrocento Sans"/>
                  <a:cs typeface="Quattrocento Sans"/>
                  <a:sym typeface="Quattrocento Sans"/>
                </a:rPr>
                <a:t>DISCOVERY</a:t>
              </a:r>
              <a:endParaRPr sz="1200" b="1" i="0" u="none" strike="noStrike" cap="none">
                <a:solidFill>
                  <a:schemeClr val="lt1"/>
                </a:solidFill>
                <a:latin typeface="Quattrocento Sans"/>
                <a:ea typeface="Quattrocento Sans"/>
                <a:cs typeface="Quattrocento Sans"/>
                <a:sym typeface="Quattrocento Sans"/>
              </a:endParaRPr>
            </a:p>
          </p:txBody>
        </p:sp>
        <p:sp>
          <p:nvSpPr>
            <p:cNvPr id="634" name="Google Shape;634;p44"/>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Quattrocento Sans"/>
                  <a:ea typeface="Quattrocento Sans"/>
                  <a:cs typeface="Quattrocento Sans"/>
                  <a:sym typeface="Quattrocento Sans"/>
                </a:rPr>
                <a:t>INTENT</a:t>
              </a:r>
              <a:endParaRPr sz="1200" b="1" i="0" u="none" strike="noStrike" cap="none">
                <a:solidFill>
                  <a:schemeClr val="lt1"/>
                </a:solidFill>
                <a:latin typeface="Quattrocento Sans"/>
                <a:ea typeface="Quattrocento Sans"/>
                <a:cs typeface="Quattrocento Sans"/>
                <a:sym typeface="Quattrocento Sans"/>
              </a:endParaRPr>
            </a:p>
          </p:txBody>
        </p:sp>
        <p:sp>
          <p:nvSpPr>
            <p:cNvPr id="635" name="Google Shape;635;p44"/>
            <p:cNvSpPr/>
            <p:nvPr/>
          </p:nvSpPr>
          <p:spPr>
            <a:xfrm>
              <a:off x="3778727" y="4460423"/>
              <a:ext cx="719100" cy="79200"/>
            </a:xfrm>
            <a:prstGeom prst="ellipse">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Quattrocento Sans"/>
                <a:ea typeface="Quattrocento Sans"/>
                <a:cs typeface="Quattrocento Sans"/>
                <a:sym typeface="Quattrocento Sans"/>
              </a:endParaRPr>
            </a:p>
          </p:txBody>
        </p:sp>
      </p:grpSp>
      <p:cxnSp>
        <p:nvCxnSpPr>
          <p:cNvPr id="636" name="Google Shape;636;p44"/>
          <p:cNvCxnSpPr/>
          <p:nvPr/>
        </p:nvCxnSpPr>
        <p:spPr>
          <a:xfrm>
            <a:off x="4586590" y="1993881"/>
            <a:ext cx="960300" cy="0"/>
          </a:xfrm>
          <a:prstGeom prst="straightConnector1">
            <a:avLst/>
          </a:prstGeom>
          <a:noFill/>
          <a:ln w="9525" cap="flat" cmpd="sng">
            <a:solidFill>
              <a:schemeClr val="accent1"/>
            </a:solidFill>
            <a:prstDash val="solid"/>
            <a:round/>
            <a:headEnd type="oval" w="med" len="med"/>
            <a:tailEnd type="oval" w="med" len="med"/>
          </a:ln>
        </p:spPr>
      </p:cxnSp>
      <p:sp>
        <p:nvSpPr>
          <p:cNvPr id="637" name="Google Shape;637;p44"/>
          <p:cNvSpPr txBox="1"/>
          <p:nvPr/>
        </p:nvSpPr>
        <p:spPr>
          <a:xfrm>
            <a:off x="5602722" y="1837578"/>
            <a:ext cx="2531700" cy="312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Quattrocento Sans"/>
                <a:ea typeface="Quattrocento Sans"/>
                <a:cs typeface="Quattrocento Sans"/>
                <a:sym typeface="Quattrocento Sans"/>
              </a:rPr>
              <a:t>Insert your content</a:t>
            </a:r>
            <a:endParaRPr sz="1000">
              <a:solidFill>
                <a:schemeClr val="dk2"/>
              </a:solidFill>
              <a:latin typeface="Quattrocento Sans"/>
              <a:ea typeface="Quattrocento Sans"/>
              <a:cs typeface="Quattrocento Sans"/>
              <a:sym typeface="Quattrocento Sans"/>
            </a:endParaRPr>
          </a:p>
        </p:txBody>
      </p:sp>
      <p:cxnSp>
        <p:nvCxnSpPr>
          <p:cNvPr id="638" name="Google Shape;638;p44"/>
          <p:cNvCxnSpPr/>
          <p:nvPr/>
        </p:nvCxnSpPr>
        <p:spPr>
          <a:xfrm>
            <a:off x="4445163" y="2431427"/>
            <a:ext cx="1101600" cy="0"/>
          </a:xfrm>
          <a:prstGeom prst="straightConnector1">
            <a:avLst/>
          </a:prstGeom>
          <a:noFill/>
          <a:ln w="9525" cap="flat" cmpd="sng">
            <a:solidFill>
              <a:schemeClr val="accent2"/>
            </a:solidFill>
            <a:prstDash val="solid"/>
            <a:round/>
            <a:headEnd type="oval" w="med" len="med"/>
            <a:tailEnd type="oval" w="med" len="med"/>
          </a:ln>
        </p:spPr>
      </p:cxnSp>
      <p:sp>
        <p:nvSpPr>
          <p:cNvPr id="639" name="Google Shape;639;p44"/>
          <p:cNvSpPr txBox="1"/>
          <p:nvPr/>
        </p:nvSpPr>
        <p:spPr>
          <a:xfrm>
            <a:off x="5602722" y="2275115"/>
            <a:ext cx="2531700" cy="312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Quattrocento Sans"/>
                <a:ea typeface="Quattrocento Sans"/>
                <a:cs typeface="Quattrocento Sans"/>
                <a:sym typeface="Quattrocento Sans"/>
              </a:rPr>
              <a:t>Insert your content</a:t>
            </a:r>
            <a:endParaRPr sz="1000">
              <a:solidFill>
                <a:schemeClr val="dk2"/>
              </a:solidFill>
              <a:latin typeface="Quattrocento Sans"/>
              <a:ea typeface="Quattrocento Sans"/>
              <a:cs typeface="Quattrocento Sans"/>
              <a:sym typeface="Quattrocento Sans"/>
            </a:endParaRPr>
          </a:p>
        </p:txBody>
      </p:sp>
      <p:cxnSp>
        <p:nvCxnSpPr>
          <p:cNvPr id="640" name="Google Shape;640;p44"/>
          <p:cNvCxnSpPr/>
          <p:nvPr/>
        </p:nvCxnSpPr>
        <p:spPr>
          <a:xfrm>
            <a:off x="4244185" y="2868973"/>
            <a:ext cx="1302600" cy="0"/>
          </a:xfrm>
          <a:prstGeom prst="straightConnector1">
            <a:avLst/>
          </a:prstGeom>
          <a:noFill/>
          <a:ln w="9525" cap="flat" cmpd="sng">
            <a:solidFill>
              <a:schemeClr val="accent3"/>
            </a:solidFill>
            <a:prstDash val="solid"/>
            <a:round/>
            <a:headEnd type="oval" w="med" len="med"/>
            <a:tailEnd type="oval" w="med" len="med"/>
          </a:ln>
        </p:spPr>
      </p:cxnSp>
      <p:sp>
        <p:nvSpPr>
          <p:cNvPr id="641" name="Google Shape;641;p44"/>
          <p:cNvSpPr txBox="1"/>
          <p:nvPr/>
        </p:nvSpPr>
        <p:spPr>
          <a:xfrm>
            <a:off x="5602722" y="2712652"/>
            <a:ext cx="2531700" cy="312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Quattrocento Sans"/>
                <a:ea typeface="Quattrocento Sans"/>
                <a:cs typeface="Quattrocento Sans"/>
                <a:sym typeface="Quattrocento Sans"/>
              </a:rPr>
              <a:t>Insert your content</a:t>
            </a:r>
            <a:endParaRPr sz="1000">
              <a:solidFill>
                <a:schemeClr val="dk2"/>
              </a:solidFill>
              <a:latin typeface="Quattrocento Sans"/>
              <a:ea typeface="Quattrocento Sans"/>
              <a:cs typeface="Quattrocento Sans"/>
              <a:sym typeface="Quattrocento Sans"/>
            </a:endParaRPr>
          </a:p>
        </p:txBody>
      </p:sp>
      <p:cxnSp>
        <p:nvCxnSpPr>
          <p:cNvPr id="642" name="Google Shape;642;p44"/>
          <p:cNvCxnSpPr/>
          <p:nvPr/>
        </p:nvCxnSpPr>
        <p:spPr>
          <a:xfrm>
            <a:off x="4072983" y="3306497"/>
            <a:ext cx="1473600" cy="0"/>
          </a:xfrm>
          <a:prstGeom prst="straightConnector1">
            <a:avLst/>
          </a:prstGeom>
          <a:noFill/>
          <a:ln w="9525" cap="flat" cmpd="sng">
            <a:solidFill>
              <a:schemeClr val="accent4"/>
            </a:solidFill>
            <a:prstDash val="solid"/>
            <a:round/>
            <a:headEnd type="oval" w="med" len="med"/>
            <a:tailEnd type="oval" w="med" len="med"/>
          </a:ln>
        </p:spPr>
      </p:cxnSp>
      <p:sp>
        <p:nvSpPr>
          <p:cNvPr id="643" name="Google Shape;643;p44"/>
          <p:cNvSpPr txBox="1"/>
          <p:nvPr/>
        </p:nvSpPr>
        <p:spPr>
          <a:xfrm>
            <a:off x="5602722" y="3150188"/>
            <a:ext cx="2531700" cy="312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Quattrocento Sans"/>
                <a:ea typeface="Quattrocento Sans"/>
                <a:cs typeface="Quattrocento Sans"/>
                <a:sym typeface="Quattrocento Sans"/>
              </a:rPr>
              <a:t>Insert your content</a:t>
            </a:r>
            <a:endParaRPr sz="1000">
              <a:solidFill>
                <a:schemeClr val="dk2"/>
              </a:solidFill>
              <a:latin typeface="Quattrocento Sans"/>
              <a:ea typeface="Quattrocento Sans"/>
              <a:cs typeface="Quattrocento Sans"/>
              <a:sym typeface="Quattrocento Sans"/>
            </a:endParaRPr>
          </a:p>
        </p:txBody>
      </p:sp>
      <p:cxnSp>
        <p:nvCxnSpPr>
          <p:cNvPr id="644" name="Google Shape;644;p44"/>
          <p:cNvCxnSpPr/>
          <p:nvPr/>
        </p:nvCxnSpPr>
        <p:spPr>
          <a:xfrm>
            <a:off x="3886882" y="3744043"/>
            <a:ext cx="1659900" cy="0"/>
          </a:xfrm>
          <a:prstGeom prst="straightConnector1">
            <a:avLst/>
          </a:prstGeom>
          <a:noFill/>
          <a:ln w="9525" cap="flat" cmpd="sng">
            <a:solidFill>
              <a:schemeClr val="accent5"/>
            </a:solidFill>
            <a:prstDash val="solid"/>
            <a:round/>
            <a:headEnd type="oval" w="med" len="med"/>
            <a:tailEnd type="oval" w="med" len="med"/>
          </a:ln>
        </p:spPr>
      </p:cxnSp>
      <p:sp>
        <p:nvSpPr>
          <p:cNvPr id="645" name="Google Shape;645;p44"/>
          <p:cNvSpPr txBox="1"/>
          <p:nvPr/>
        </p:nvSpPr>
        <p:spPr>
          <a:xfrm>
            <a:off x="5602722" y="3587725"/>
            <a:ext cx="2531700" cy="312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Quattrocento Sans"/>
                <a:ea typeface="Quattrocento Sans"/>
                <a:cs typeface="Quattrocento Sans"/>
                <a:sym typeface="Quattrocento Sans"/>
              </a:rPr>
              <a:t>Insert your content</a:t>
            </a:r>
            <a:endParaRPr sz="1000">
              <a:solidFill>
                <a:schemeClr val="dk2"/>
              </a:solidFill>
              <a:latin typeface="Quattrocento Sans"/>
              <a:ea typeface="Quattrocento Sans"/>
              <a:cs typeface="Quattrocento Sans"/>
              <a:sym typeface="Quattrocento Sans"/>
            </a:endParaRPr>
          </a:p>
        </p:txBody>
      </p:sp>
      <p:cxnSp>
        <p:nvCxnSpPr>
          <p:cNvPr id="646" name="Google Shape;646;p44"/>
          <p:cNvCxnSpPr/>
          <p:nvPr/>
        </p:nvCxnSpPr>
        <p:spPr>
          <a:xfrm>
            <a:off x="3693353" y="4181566"/>
            <a:ext cx="1845600" cy="0"/>
          </a:xfrm>
          <a:prstGeom prst="straightConnector1">
            <a:avLst/>
          </a:prstGeom>
          <a:noFill/>
          <a:ln w="9525" cap="flat" cmpd="sng">
            <a:solidFill>
              <a:schemeClr val="accent6"/>
            </a:solidFill>
            <a:prstDash val="solid"/>
            <a:round/>
            <a:headEnd type="oval" w="med" len="med"/>
            <a:tailEnd type="oval" w="med" len="med"/>
          </a:ln>
        </p:spPr>
      </p:cxnSp>
      <p:sp>
        <p:nvSpPr>
          <p:cNvPr id="647" name="Google Shape;647;p44"/>
          <p:cNvSpPr txBox="1"/>
          <p:nvPr/>
        </p:nvSpPr>
        <p:spPr>
          <a:xfrm>
            <a:off x="5602722" y="4025262"/>
            <a:ext cx="2531700" cy="312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Quattrocento Sans"/>
                <a:ea typeface="Quattrocento Sans"/>
                <a:cs typeface="Quattrocento Sans"/>
                <a:sym typeface="Quattrocento Sans"/>
              </a:rPr>
              <a:t>Insert your content</a:t>
            </a:r>
            <a:endParaRPr sz="1000">
              <a:solidFill>
                <a:schemeClr val="dk2"/>
              </a:solidFill>
              <a:latin typeface="Quattrocento Sans"/>
              <a:ea typeface="Quattrocento Sans"/>
              <a:cs typeface="Quattrocento Sans"/>
              <a:sym typeface="Quattrocento Sans"/>
            </a:endParaRPr>
          </a:p>
        </p:txBody>
      </p:sp>
      <p:grpSp>
        <p:nvGrpSpPr>
          <p:cNvPr id="648" name="Google Shape;648;p44"/>
          <p:cNvGrpSpPr/>
          <p:nvPr/>
        </p:nvGrpSpPr>
        <p:grpSpPr>
          <a:xfrm>
            <a:off x="916458" y="1019750"/>
            <a:ext cx="214625" cy="214625"/>
            <a:chOff x="2594050" y="1631825"/>
            <a:chExt cx="439625" cy="439625"/>
          </a:xfrm>
        </p:grpSpPr>
        <p:sp>
          <p:nvSpPr>
            <p:cNvPr id="649" name="Google Shape;649;p44"/>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4"/>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4"/>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4"/>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0"/>
          <p:cNvSpPr txBox="1">
            <a:spLocks noGrp="1"/>
          </p:cNvSpPr>
          <p:nvPr>
            <p:ph type="subTitle" idx="4294967295"/>
          </p:nvPr>
        </p:nvSpPr>
        <p:spPr>
          <a:xfrm>
            <a:off x="2371500" y="2093775"/>
            <a:ext cx="50214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i="1" dirty="0">
                <a:latin typeface="Lora"/>
                <a:ea typeface="Lora"/>
                <a:cs typeface="Lora"/>
                <a:sym typeface="Lora"/>
              </a:rPr>
              <a:t>Any </a:t>
            </a:r>
            <a:r>
              <a:rPr lang="en" sz="3600" b="1" i="1" dirty="0">
                <a:highlight>
                  <a:schemeClr val="accent1"/>
                </a:highlight>
                <a:latin typeface="Lora"/>
                <a:ea typeface="Lora"/>
                <a:cs typeface="Lora"/>
                <a:sym typeface="Lora"/>
              </a:rPr>
              <a:t>questions</a:t>
            </a:r>
            <a:r>
              <a:rPr lang="en" sz="3600" b="1" i="1" dirty="0">
                <a:latin typeface="Lora"/>
                <a:ea typeface="Lora"/>
                <a:cs typeface="Lora"/>
                <a:sym typeface="Lora"/>
              </a:rPr>
              <a:t> ?</a:t>
            </a:r>
            <a:endParaRPr sz="3600" b="1" i="1" dirty="0">
              <a:latin typeface="Lora"/>
              <a:ea typeface="Lora"/>
              <a:cs typeface="Lora"/>
              <a:sym typeface="Lora"/>
            </a:endParaRPr>
          </a:p>
          <a:p>
            <a:pPr marL="0" lvl="0" indent="0" algn="l" rtl="0">
              <a:spcBef>
                <a:spcPts val="600"/>
              </a:spcBef>
              <a:spcAft>
                <a:spcPts val="0"/>
              </a:spcAft>
              <a:buNone/>
            </a:pPr>
            <a:endParaRPr sz="1800" dirty="0">
              <a:solidFill>
                <a:schemeClr val="dk1"/>
              </a:solidFill>
            </a:endParaRPr>
          </a:p>
          <a:p>
            <a:pPr marL="0" lvl="0" indent="0" algn="l" rtl="0">
              <a:spcBef>
                <a:spcPts val="600"/>
              </a:spcBef>
              <a:spcAft>
                <a:spcPts val="0"/>
              </a:spcAft>
              <a:buNone/>
            </a:pPr>
            <a:r>
              <a:rPr lang="en" sz="1800" dirty="0">
                <a:solidFill>
                  <a:schemeClr val="dk1"/>
                </a:solidFill>
              </a:rPr>
              <a:t>You can find me at</a:t>
            </a:r>
            <a:endParaRPr sz="1800" dirty="0">
              <a:solidFill>
                <a:schemeClr val="dk1"/>
              </a:solidFill>
            </a:endParaRPr>
          </a:p>
          <a:p>
            <a:pPr marL="457200" lvl="0" indent="-342900" algn="l" rtl="0">
              <a:spcBef>
                <a:spcPts val="600"/>
              </a:spcBef>
              <a:spcAft>
                <a:spcPts val="0"/>
              </a:spcAft>
              <a:buSzPts val="1800"/>
              <a:buChar char="◉"/>
            </a:pPr>
            <a:r>
              <a:rPr lang="en-US" sz="1800" dirty="0">
                <a:solidFill>
                  <a:schemeClr val="dk1"/>
                </a:solidFill>
              </a:rPr>
              <a:t>aquibazmain123@gmail.com</a:t>
            </a:r>
            <a:endParaRPr sz="1800" dirty="0">
              <a:solidFill>
                <a:schemeClr val="dk1"/>
              </a:solidFill>
            </a:endParaRPr>
          </a:p>
          <a:p>
            <a:pPr marL="457200" lvl="0" indent="-342900" algn="l" rtl="0">
              <a:spcBef>
                <a:spcPts val="0"/>
              </a:spcBef>
              <a:spcAft>
                <a:spcPts val="0"/>
              </a:spcAft>
              <a:buSzPts val="1800"/>
              <a:buChar char="◉"/>
            </a:pPr>
            <a:r>
              <a:rPr lang="en-US" sz="1800" dirty="0"/>
              <a:t>https://aquibazmain.github.io/</a:t>
            </a:r>
            <a:endParaRPr b="1" dirty="0"/>
          </a:p>
        </p:txBody>
      </p:sp>
      <p:cxnSp>
        <p:nvCxnSpPr>
          <p:cNvPr id="323" name="Google Shape;323;p30"/>
          <p:cNvCxnSpPr/>
          <p:nvPr/>
        </p:nvCxnSpPr>
        <p:spPr>
          <a:xfrm>
            <a:off x="6450" y="1428750"/>
            <a:ext cx="2397300" cy="0"/>
          </a:xfrm>
          <a:prstGeom prst="straightConnector1">
            <a:avLst/>
          </a:prstGeom>
          <a:noFill/>
          <a:ln w="9525" cap="flat" cmpd="sng">
            <a:solidFill>
              <a:srgbClr val="CCCCCC"/>
            </a:solidFill>
            <a:prstDash val="solid"/>
            <a:round/>
            <a:headEnd type="none" w="med" len="med"/>
            <a:tailEnd type="none" w="med" len="med"/>
          </a:ln>
        </p:spPr>
      </p:cxnSp>
      <p:sp>
        <p:nvSpPr>
          <p:cNvPr id="324" name="Google Shape;324;p30"/>
          <p:cNvSpPr txBox="1">
            <a:spLocks noGrp="1"/>
          </p:cNvSpPr>
          <p:nvPr>
            <p:ph type="ctrTitle" idx="4294967295"/>
          </p:nvPr>
        </p:nvSpPr>
        <p:spPr>
          <a:xfrm>
            <a:off x="2371625" y="816550"/>
            <a:ext cx="49080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Thanks!</a:t>
            </a:r>
            <a:endParaRPr sz="6000"/>
          </a:p>
        </p:txBody>
      </p:sp>
      <p:cxnSp>
        <p:nvCxnSpPr>
          <p:cNvPr id="325" name="Google Shape;325;p30"/>
          <p:cNvCxnSpPr/>
          <p:nvPr/>
        </p:nvCxnSpPr>
        <p:spPr>
          <a:xfrm>
            <a:off x="5589800" y="1428750"/>
            <a:ext cx="3554100" cy="0"/>
          </a:xfrm>
          <a:prstGeom prst="straightConnector1">
            <a:avLst/>
          </a:prstGeom>
          <a:noFill/>
          <a:ln w="9525" cap="flat" cmpd="sng">
            <a:solidFill>
              <a:srgbClr val="CCCCCC"/>
            </a:solidFill>
            <a:prstDash val="solid"/>
            <a:round/>
            <a:headEnd type="none" w="med" len="med"/>
            <a:tailEnd type="none" w="med" len="med"/>
          </a:ln>
        </p:spPr>
      </p:cxnSp>
      <p:sp>
        <p:nvSpPr>
          <p:cNvPr id="326" name="Google Shape;326;p30"/>
          <p:cNvSpPr/>
          <p:nvPr/>
        </p:nvSpPr>
        <p:spPr>
          <a:xfrm>
            <a:off x="831925" y="859175"/>
            <a:ext cx="1139100" cy="1139100"/>
          </a:xfrm>
          <a:prstGeom prst="ellipse">
            <a:avLst/>
          </a:prstGeom>
          <a:solidFill>
            <a:srgbClr val="FF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30"/>
          <p:cNvGrpSpPr/>
          <p:nvPr/>
        </p:nvGrpSpPr>
        <p:grpSpPr>
          <a:xfrm>
            <a:off x="1148888" y="1190759"/>
            <a:ext cx="505722" cy="475767"/>
            <a:chOff x="5972700" y="2330200"/>
            <a:chExt cx="411625" cy="387275"/>
          </a:xfrm>
        </p:grpSpPr>
        <p:sp>
          <p:nvSpPr>
            <p:cNvPr id="328" name="Google Shape;328;p3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30"/>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ctrTitle"/>
          </p:nvPr>
        </p:nvSpPr>
        <p:spPr>
          <a:xfrm>
            <a:off x="2022225" y="1693523"/>
            <a:ext cx="37878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CV Writing</a:t>
            </a:r>
          </a:p>
        </p:txBody>
      </p:sp>
      <p:sp>
        <p:nvSpPr>
          <p:cNvPr id="111" name="Google Shape;111;p15"/>
          <p:cNvSpPr txBox="1">
            <a:spLocks noGrp="1"/>
          </p:cNvSpPr>
          <p:nvPr>
            <p:ph type="subTitle" idx="1"/>
          </p:nvPr>
        </p:nvSpPr>
        <p:spPr>
          <a:xfrm>
            <a:off x="2022299" y="2815923"/>
            <a:ext cx="5781511"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CV or Resume?</a:t>
            </a:r>
          </a:p>
          <a:p>
            <a:pPr marL="0" indent="0"/>
            <a:r>
              <a:rPr lang="en-GB" sz="1400" dirty="0"/>
              <a:t>An up to date portfolio of your skills and experience which are </a:t>
            </a:r>
            <a:r>
              <a:rPr lang="en-GB" sz="1400" b="1" dirty="0"/>
              <a:t>relevant</a:t>
            </a:r>
            <a:r>
              <a:rPr lang="en-GB" sz="1400" dirty="0"/>
              <a:t> to a particular post</a:t>
            </a:r>
          </a:p>
          <a:p>
            <a:pPr marL="0" lvl="0" indent="0" algn="l" rtl="0">
              <a:spcBef>
                <a:spcPts val="0"/>
              </a:spcBef>
              <a:spcAft>
                <a:spcPts val="0"/>
              </a:spcAft>
              <a:buNone/>
            </a:pPr>
            <a:endParaRPr lang="en-US" dirty="0"/>
          </a:p>
        </p:txBody>
      </p:sp>
      <p:sp>
        <p:nvSpPr>
          <p:cNvPr id="112" name="Google Shape;112;p15"/>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Lora"/>
                <a:ea typeface="Lora"/>
                <a:cs typeface="Lora"/>
                <a:sym typeface="Lora"/>
              </a:rPr>
              <a:t>1</a:t>
            </a:r>
            <a:endParaRPr sz="2400">
              <a:latin typeface="Lora"/>
              <a:ea typeface="Lora"/>
              <a:cs typeface="Lora"/>
              <a:sym typeface="Lora"/>
            </a:endParaRPr>
          </a:p>
        </p:txBody>
      </p:sp>
      <p:sp>
        <p:nvSpPr>
          <p:cNvPr id="113" name="Google Shape;113;p1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highlight>
                  <a:schemeClr val="accent1"/>
                </a:highlight>
              </a:rPr>
              <a:t>It’s all about you</a:t>
            </a:r>
          </a:p>
        </p:txBody>
      </p:sp>
      <p:sp>
        <p:nvSpPr>
          <p:cNvPr id="125" name="Google Shape;125;p17"/>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p>
            <a:pPr>
              <a:lnSpc>
                <a:spcPct val="90000"/>
              </a:lnSpc>
              <a:buFont typeface="Wingdings" panose="05000000000000000000" pitchFamily="2" charset="2"/>
              <a:buNone/>
            </a:pPr>
            <a:r>
              <a:rPr lang="en-GB" altLang="en-US" sz="2400" dirty="0"/>
              <a:t>A good CV will:</a:t>
            </a:r>
          </a:p>
          <a:p>
            <a:pPr>
              <a:lnSpc>
                <a:spcPct val="90000"/>
              </a:lnSpc>
              <a:buFont typeface="Wingdings" panose="05000000000000000000" pitchFamily="2" charset="2"/>
              <a:buNone/>
            </a:pPr>
            <a:endParaRPr lang="en-GB" altLang="en-US" sz="2400" dirty="0"/>
          </a:p>
          <a:p>
            <a:pPr>
              <a:lnSpc>
                <a:spcPct val="90000"/>
              </a:lnSpc>
            </a:pPr>
            <a:r>
              <a:rPr lang="en-GB" altLang="en-US" sz="2400" dirty="0"/>
              <a:t>Stand out from the crowd.</a:t>
            </a:r>
          </a:p>
          <a:p>
            <a:pPr>
              <a:lnSpc>
                <a:spcPct val="90000"/>
              </a:lnSpc>
            </a:pPr>
            <a:r>
              <a:rPr lang="en-GB" altLang="en-US" sz="2400" dirty="0"/>
              <a:t>Draw attention to your relevant skills, experience, achievements and potential.</a:t>
            </a:r>
          </a:p>
          <a:p>
            <a:pPr>
              <a:lnSpc>
                <a:spcPct val="90000"/>
              </a:lnSpc>
            </a:pPr>
            <a:r>
              <a:rPr lang="en-GB" altLang="en-US" sz="2400" dirty="0"/>
              <a:t>Create such an impression on the employer that they will not be able to turn you down for interview.</a:t>
            </a:r>
          </a:p>
        </p:txBody>
      </p:sp>
      <p:grpSp>
        <p:nvGrpSpPr>
          <p:cNvPr id="126" name="Google Shape;126;p17"/>
          <p:cNvGrpSpPr/>
          <p:nvPr/>
        </p:nvGrpSpPr>
        <p:grpSpPr>
          <a:xfrm>
            <a:off x="916458" y="1019750"/>
            <a:ext cx="214625" cy="214625"/>
            <a:chOff x="2594050" y="1631825"/>
            <a:chExt cx="439625" cy="439625"/>
          </a:xfrm>
        </p:grpSpPr>
        <p:sp>
          <p:nvSpPr>
            <p:cNvPr id="127" name="Google Shape;127;p17"/>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3649697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highlight>
                  <a:schemeClr val="accent1"/>
                </a:highlight>
              </a:rPr>
              <a:t>Do</a:t>
            </a:r>
          </a:p>
        </p:txBody>
      </p:sp>
      <p:sp>
        <p:nvSpPr>
          <p:cNvPr id="125" name="Google Shape;125;p17"/>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p>
            <a:pPr>
              <a:lnSpc>
                <a:spcPct val="80000"/>
              </a:lnSpc>
            </a:pPr>
            <a:r>
              <a:rPr lang="en-GB" altLang="en-US" sz="2400" dirty="0"/>
              <a:t>Include recent and relevant work experience</a:t>
            </a:r>
          </a:p>
          <a:p>
            <a:pPr>
              <a:lnSpc>
                <a:spcPct val="80000"/>
              </a:lnSpc>
            </a:pPr>
            <a:r>
              <a:rPr lang="en-GB" altLang="en-US" sz="2400" dirty="0"/>
              <a:t>Be consistent in your layout.</a:t>
            </a:r>
          </a:p>
          <a:p>
            <a:pPr>
              <a:lnSpc>
                <a:spcPct val="80000"/>
              </a:lnSpc>
            </a:pPr>
            <a:r>
              <a:rPr lang="en-GB" altLang="en-US" sz="2400" dirty="0"/>
              <a:t>List your skills and achievements.</a:t>
            </a:r>
          </a:p>
          <a:p>
            <a:pPr>
              <a:lnSpc>
                <a:spcPct val="80000"/>
              </a:lnSpc>
            </a:pPr>
            <a:r>
              <a:rPr lang="en-GB" altLang="en-US" sz="2400" dirty="0"/>
              <a:t>Include a statement about your career aspirations and what you have to offer the employer.</a:t>
            </a:r>
          </a:p>
          <a:p>
            <a:pPr>
              <a:lnSpc>
                <a:spcPct val="80000"/>
              </a:lnSpc>
            </a:pPr>
            <a:r>
              <a:rPr lang="en-GB" altLang="en-US" sz="2400" dirty="0"/>
              <a:t>Be honest</a:t>
            </a:r>
          </a:p>
          <a:p>
            <a:pPr>
              <a:lnSpc>
                <a:spcPct val="80000"/>
              </a:lnSpc>
            </a:pPr>
            <a:r>
              <a:rPr lang="en-GB" altLang="en-US" sz="2400" dirty="0"/>
              <a:t>Proof-read</a:t>
            </a:r>
          </a:p>
        </p:txBody>
      </p:sp>
      <p:grpSp>
        <p:nvGrpSpPr>
          <p:cNvPr id="126" name="Google Shape;126;p17"/>
          <p:cNvGrpSpPr/>
          <p:nvPr/>
        </p:nvGrpSpPr>
        <p:grpSpPr>
          <a:xfrm>
            <a:off x="916458" y="1019750"/>
            <a:ext cx="214625" cy="214625"/>
            <a:chOff x="2594050" y="1631825"/>
            <a:chExt cx="439625" cy="439625"/>
          </a:xfrm>
        </p:grpSpPr>
        <p:sp>
          <p:nvSpPr>
            <p:cNvPr id="127" name="Google Shape;127;p17"/>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584816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highlight>
                  <a:schemeClr val="accent1"/>
                </a:highlight>
              </a:rPr>
              <a:t>Don’t</a:t>
            </a:r>
          </a:p>
        </p:txBody>
      </p:sp>
      <p:sp>
        <p:nvSpPr>
          <p:cNvPr id="125" name="Google Shape;125;p17"/>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p>
            <a:pPr>
              <a:lnSpc>
                <a:spcPct val="80000"/>
              </a:lnSpc>
            </a:pPr>
            <a:r>
              <a:rPr lang="en-GB" altLang="en-US" sz="2400" dirty="0"/>
              <a:t>Do it in a rush.</a:t>
            </a:r>
          </a:p>
          <a:p>
            <a:pPr>
              <a:lnSpc>
                <a:spcPct val="80000"/>
              </a:lnSpc>
            </a:pPr>
            <a:r>
              <a:rPr lang="en-GB" altLang="en-US" sz="2400"/>
              <a:t>Lie</a:t>
            </a:r>
            <a:r>
              <a:rPr lang="en-GB" altLang="en-US" sz="2400" dirty="0"/>
              <a:t>.</a:t>
            </a:r>
          </a:p>
          <a:p>
            <a:pPr>
              <a:lnSpc>
                <a:spcPct val="80000"/>
              </a:lnSpc>
            </a:pPr>
            <a:r>
              <a:rPr lang="en-GB" altLang="en-US" sz="2400" dirty="0"/>
              <a:t>Include irrelevant personal details such as marital status.</a:t>
            </a:r>
          </a:p>
          <a:p>
            <a:pPr>
              <a:lnSpc>
                <a:spcPct val="80000"/>
              </a:lnSpc>
            </a:pPr>
            <a:r>
              <a:rPr lang="en-GB" altLang="en-US" sz="2400" dirty="0"/>
              <a:t>Simply write a list of duties under work experience (remember you are selling yourself!).</a:t>
            </a:r>
          </a:p>
          <a:p>
            <a:pPr>
              <a:lnSpc>
                <a:spcPct val="80000"/>
              </a:lnSpc>
            </a:pPr>
            <a:r>
              <a:rPr lang="en-GB" altLang="en-US" sz="2400" dirty="0"/>
              <a:t>Use flashy or large font.</a:t>
            </a:r>
          </a:p>
        </p:txBody>
      </p:sp>
      <p:grpSp>
        <p:nvGrpSpPr>
          <p:cNvPr id="126" name="Google Shape;126;p17"/>
          <p:cNvGrpSpPr/>
          <p:nvPr/>
        </p:nvGrpSpPr>
        <p:grpSpPr>
          <a:xfrm>
            <a:off x="916458" y="1019750"/>
            <a:ext cx="214625" cy="214625"/>
            <a:chOff x="2594050" y="1631825"/>
            <a:chExt cx="439625" cy="439625"/>
          </a:xfrm>
        </p:grpSpPr>
        <p:sp>
          <p:nvSpPr>
            <p:cNvPr id="127" name="Google Shape;127;p17"/>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63970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highlight>
                  <a:schemeClr val="accent1"/>
                </a:highlight>
              </a:rPr>
              <a:t>Contents of a CV</a:t>
            </a:r>
          </a:p>
        </p:txBody>
      </p:sp>
      <p:sp>
        <p:nvSpPr>
          <p:cNvPr id="125" name="Google Shape;125;p17"/>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p>
            <a:pPr>
              <a:lnSpc>
                <a:spcPct val="80000"/>
              </a:lnSpc>
            </a:pPr>
            <a:r>
              <a:rPr lang="en-US" altLang="en-US" sz="2400" dirty="0"/>
              <a:t>Career goal/personal statement (optional)</a:t>
            </a:r>
            <a:endParaRPr lang="en-GB" altLang="en-US" sz="2400" dirty="0"/>
          </a:p>
          <a:p>
            <a:pPr>
              <a:lnSpc>
                <a:spcPct val="80000"/>
              </a:lnSpc>
            </a:pPr>
            <a:r>
              <a:rPr lang="en-GB" altLang="en-US" sz="2400" dirty="0"/>
              <a:t>Personal details</a:t>
            </a:r>
          </a:p>
          <a:p>
            <a:pPr>
              <a:lnSpc>
                <a:spcPct val="80000"/>
              </a:lnSpc>
            </a:pPr>
            <a:r>
              <a:rPr lang="en-GB" altLang="en-US" sz="2400" dirty="0"/>
              <a:t>Education</a:t>
            </a:r>
          </a:p>
          <a:p>
            <a:pPr>
              <a:lnSpc>
                <a:spcPct val="80000"/>
              </a:lnSpc>
            </a:pPr>
            <a:r>
              <a:rPr lang="en-GB" altLang="en-US" sz="2400" dirty="0"/>
              <a:t>Work experience</a:t>
            </a:r>
          </a:p>
          <a:p>
            <a:pPr>
              <a:lnSpc>
                <a:spcPct val="80000"/>
              </a:lnSpc>
            </a:pPr>
            <a:r>
              <a:rPr lang="en-GB" altLang="en-US" sz="2400" dirty="0"/>
              <a:t>Skills</a:t>
            </a:r>
          </a:p>
          <a:p>
            <a:pPr>
              <a:lnSpc>
                <a:spcPct val="80000"/>
              </a:lnSpc>
            </a:pPr>
            <a:r>
              <a:rPr lang="en-GB" altLang="en-US" sz="2400" dirty="0"/>
              <a:t>Achievements</a:t>
            </a:r>
          </a:p>
          <a:p>
            <a:pPr>
              <a:lnSpc>
                <a:spcPct val="80000"/>
              </a:lnSpc>
            </a:pPr>
            <a:r>
              <a:rPr lang="en-GB" altLang="en-US" dirty="0"/>
              <a:t>References</a:t>
            </a:r>
            <a:endParaRPr lang="en-GB" altLang="en-US" sz="2400" dirty="0"/>
          </a:p>
        </p:txBody>
      </p:sp>
      <p:grpSp>
        <p:nvGrpSpPr>
          <p:cNvPr id="126" name="Google Shape;126;p17"/>
          <p:cNvGrpSpPr/>
          <p:nvPr/>
        </p:nvGrpSpPr>
        <p:grpSpPr>
          <a:xfrm>
            <a:off x="916458" y="1019750"/>
            <a:ext cx="214625" cy="214625"/>
            <a:chOff x="2594050" y="1631825"/>
            <a:chExt cx="439625" cy="439625"/>
          </a:xfrm>
        </p:grpSpPr>
        <p:sp>
          <p:nvSpPr>
            <p:cNvPr id="127" name="Google Shape;127;p17"/>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42146511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1"/>
          <p:cNvSpPr txBox="1">
            <a:spLocks noGrp="1"/>
          </p:cNvSpPr>
          <p:nvPr>
            <p:ph type="body" idx="4294967295"/>
          </p:nvPr>
        </p:nvSpPr>
        <p:spPr>
          <a:xfrm>
            <a:off x="5116451" y="878850"/>
            <a:ext cx="3418523" cy="365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2000" b="1" dirty="0">
                <a:solidFill>
                  <a:schemeClr val="dk1"/>
                </a:solidFill>
                <a:latin typeface="Lora"/>
                <a:ea typeface="Lora"/>
                <a:cs typeface="Lora"/>
                <a:sym typeface="Lora"/>
              </a:rPr>
              <a:t>Let’s see an example</a:t>
            </a:r>
            <a:endParaRPr lang="en-US" sz="2000" dirty="0"/>
          </a:p>
        </p:txBody>
      </p:sp>
      <p:sp>
        <p:nvSpPr>
          <p:cNvPr id="194" name="Google Shape;194;p2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3" name="Picture 2">
            <a:extLst>
              <a:ext uri="{FF2B5EF4-FFF2-40B4-BE49-F238E27FC236}">
                <a16:creationId xmlns:a16="http://schemas.microsoft.com/office/drawing/2014/main" id="{953B1CD9-453E-F980-1FF4-E43C80EA1570}"/>
              </a:ext>
            </a:extLst>
          </p:cNvPr>
          <p:cNvPicPr>
            <a:picLocks noChangeAspect="1"/>
          </p:cNvPicPr>
          <p:nvPr/>
        </p:nvPicPr>
        <p:blipFill>
          <a:blip r:embed="rId3"/>
          <a:srcRect/>
          <a:stretch/>
        </p:blipFill>
        <p:spPr>
          <a:xfrm>
            <a:off x="523966" y="-49"/>
            <a:ext cx="3670651" cy="5143500"/>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270430422"/>
      </p:ext>
    </p:extLst>
  </p:cSld>
  <p:clrMapOvr>
    <a:masterClrMapping/>
  </p:clrMapOvr>
</p:sld>
</file>

<file path=ppt/theme/theme1.xml><?xml version="1.0" encoding="utf-8"?>
<a:theme xmlns:a="http://schemas.openxmlformats.org/drawingml/2006/main" name="Viola template">
  <a:themeElements>
    <a:clrScheme name="Custom 347">
      <a:dk1>
        <a:srgbClr val="000000"/>
      </a:dk1>
      <a:lt1>
        <a:srgbClr val="FFFFFF"/>
      </a:lt1>
      <a:dk2>
        <a:srgbClr val="8A8682"/>
      </a:dk2>
      <a:lt2>
        <a:srgbClr val="F0EEE9"/>
      </a:lt2>
      <a:accent1>
        <a:srgbClr val="FFCD00"/>
      </a:accent1>
      <a:accent2>
        <a:srgbClr val="F6921D"/>
      </a:accent2>
      <a:accent3>
        <a:srgbClr val="A7693A"/>
      </a:accent3>
      <a:accent4>
        <a:srgbClr val="D8D6D2"/>
      </a:accent4>
      <a:accent5>
        <a:srgbClr val="979593"/>
      </a:accent5>
      <a:accent6>
        <a:srgbClr val="6F6868"/>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TotalTime>
  <Words>1540</Words>
  <Application>Microsoft Office PowerPoint</Application>
  <PresentationFormat>On-screen Show (16:9)</PresentationFormat>
  <Paragraphs>295</Paragraphs>
  <Slides>36</Slides>
  <Notes>36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Raleway</vt:lpstr>
      <vt:lpstr>Arial</vt:lpstr>
      <vt:lpstr>Wingdings</vt:lpstr>
      <vt:lpstr>Quattrocento Sans</vt:lpstr>
      <vt:lpstr>Calibri</vt:lpstr>
      <vt:lpstr>Lora</vt:lpstr>
      <vt:lpstr>roboto</vt:lpstr>
      <vt:lpstr>Segoe UI Historic</vt:lpstr>
      <vt:lpstr>Viola template</vt:lpstr>
      <vt:lpstr>Workshop on Skill Development</vt:lpstr>
      <vt:lpstr>Hello!</vt:lpstr>
      <vt:lpstr>Contents</vt:lpstr>
      <vt:lpstr>CV Writing</vt:lpstr>
      <vt:lpstr>It’s all about you</vt:lpstr>
      <vt:lpstr>Do</vt:lpstr>
      <vt:lpstr>Don’t</vt:lpstr>
      <vt:lpstr>Contents of a CV</vt:lpstr>
      <vt:lpstr>PowerPoint Presentation</vt:lpstr>
      <vt:lpstr>PowerPoint Presentation</vt:lpstr>
      <vt:lpstr>Cover letter Writing</vt:lpstr>
      <vt:lpstr>Answer "Why you?" and "Why them?"</vt:lpstr>
      <vt:lpstr>PowerPoint Presentation</vt:lpstr>
      <vt:lpstr>Paragraph by Paragraph</vt:lpstr>
      <vt:lpstr>Email Writing</vt:lpstr>
      <vt:lpstr>Email – The Basics</vt:lpstr>
      <vt:lpstr>PowerPoint Presentation</vt:lpstr>
      <vt:lpstr>PowerPoint Presentation</vt:lpstr>
      <vt:lpstr>PowerPoint Presentation</vt:lpstr>
      <vt:lpstr>Let’s rewrite the email</vt:lpstr>
      <vt:lpstr>PowerPoint Presentation</vt:lpstr>
      <vt:lpstr>Application Writing</vt:lpstr>
      <vt:lpstr>PowerPoint Presentation</vt:lpstr>
      <vt:lpstr>Job Application letter or Cover letter?</vt:lpstr>
      <vt:lpstr>PowerPoint Presentation</vt:lpstr>
      <vt:lpstr>How to give a presentation</vt:lpstr>
      <vt:lpstr>Do</vt:lpstr>
      <vt:lpstr>Use charts to explain your ideas</vt:lpstr>
      <vt:lpstr>PowerPoint Presentation</vt:lpstr>
      <vt:lpstr>Or use diagrams to explain complex ideas</vt:lpstr>
      <vt:lpstr>Process</vt:lpstr>
      <vt:lpstr>Gantt chart</vt:lpstr>
      <vt:lpstr>Roadmap</vt:lpstr>
      <vt:lpstr>SWOT Analysis</vt:lpstr>
      <vt:lpstr>Funnel</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Aquib Azmain</cp:lastModifiedBy>
  <cp:revision>28</cp:revision>
  <dcterms:modified xsi:type="dcterms:W3CDTF">2022-07-23T23:50:45Z</dcterms:modified>
</cp:coreProperties>
</file>